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9" r:id="rId6"/>
    <p:sldId id="268" r:id="rId7"/>
    <p:sldId id="266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73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73431-E7EC-41F5-A334-40FD98EF2E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05581-3C7A-40ED-A426-54B04EEA53AD}" type="asst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Great Smog of 1952</a:t>
          </a:r>
        </a:p>
        <a:p>
          <a:r>
            <a:rPr lang="en-US" dirty="0" smtClean="0">
              <a:solidFill>
                <a:srgbClr val="FFFF00"/>
              </a:solidFill>
            </a:rPr>
            <a:t>Smog was so dense that for four days the people couldn’t see what was in front of them.</a:t>
          </a:r>
          <a:endParaRPr lang="en-US" dirty="0">
            <a:solidFill>
              <a:srgbClr val="FFFF00"/>
            </a:solidFill>
          </a:endParaRPr>
        </a:p>
      </dgm:t>
    </dgm:pt>
    <dgm:pt modelId="{BF229A85-E7E5-42D0-AAA9-9D8EC90E79C8}" type="parTrans" cxnId="{18EAB00E-C9C2-4261-891D-C7257A764671}">
      <dgm:prSet/>
      <dgm:spPr/>
      <dgm:t>
        <a:bodyPr/>
        <a:lstStyle/>
        <a:p>
          <a:endParaRPr lang="en-US"/>
        </a:p>
      </dgm:t>
    </dgm:pt>
    <dgm:pt modelId="{395E0D6E-8AB0-415B-958C-01489245E144}" type="sibTrans" cxnId="{18EAB00E-C9C2-4261-891D-C7257A764671}">
      <dgm:prSet/>
      <dgm:spPr/>
      <dgm:t>
        <a:bodyPr/>
        <a:lstStyle/>
        <a:p>
          <a:endParaRPr lang="en-US"/>
        </a:p>
      </dgm:t>
    </dgm:pt>
    <dgm:pt modelId="{984EA567-3792-4371-944B-E3A09CBD98BF}">
      <dgm:prSet phldrT="[Text]"/>
      <dgm:spPr/>
      <dgm:t>
        <a:bodyPr/>
        <a:lstStyle/>
        <a:p>
          <a:r>
            <a:rPr lang="en-US" dirty="0" smtClean="0"/>
            <a:t>Transportation slowed</a:t>
          </a:r>
          <a:endParaRPr lang="en-US" dirty="0"/>
        </a:p>
      </dgm:t>
    </dgm:pt>
    <dgm:pt modelId="{4ADC77C8-076A-4DDA-A996-8005EEF224A0}" type="parTrans" cxnId="{0F202C87-9424-4BE9-AA9C-D3C2B81E96F1}">
      <dgm:prSet/>
      <dgm:spPr/>
      <dgm:t>
        <a:bodyPr/>
        <a:lstStyle/>
        <a:p>
          <a:endParaRPr lang="en-US"/>
        </a:p>
      </dgm:t>
    </dgm:pt>
    <dgm:pt modelId="{80E428F3-D523-4971-B4E7-6015F007D0A8}" type="sibTrans" cxnId="{0F202C87-9424-4BE9-AA9C-D3C2B81E96F1}">
      <dgm:prSet/>
      <dgm:spPr/>
      <dgm:t>
        <a:bodyPr/>
        <a:lstStyle/>
        <a:p>
          <a:endParaRPr lang="en-US"/>
        </a:p>
      </dgm:t>
    </dgm:pt>
    <dgm:pt modelId="{D7EC31CD-3C8F-49CC-BBB5-5338277324FE}">
      <dgm:prSet phldrT="[Text]"/>
      <dgm:spPr/>
      <dgm:t>
        <a:bodyPr/>
        <a:lstStyle/>
        <a:p>
          <a:r>
            <a:rPr lang="en-US" dirty="0" smtClean="0"/>
            <a:t>Crime increased</a:t>
          </a:r>
          <a:endParaRPr lang="en-US" dirty="0"/>
        </a:p>
      </dgm:t>
    </dgm:pt>
    <dgm:pt modelId="{7EA36DB8-C819-4823-9B54-FAF9EE3BB6B7}" type="parTrans" cxnId="{91FC7342-00D8-4BC3-BBD9-F35AAEC4D593}">
      <dgm:prSet/>
      <dgm:spPr/>
      <dgm:t>
        <a:bodyPr/>
        <a:lstStyle/>
        <a:p>
          <a:endParaRPr lang="en-US"/>
        </a:p>
      </dgm:t>
    </dgm:pt>
    <dgm:pt modelId="{7DFC6CAC-D9C7-4C8D-96D6-35509BE26262}" type="sibTrans" cxnId="{91FC7342-00D8-4BC3-BBD9-F35AAEC4D593}">
      <dgm:prSet/>
      <dgm:spPr/>
      <dgm:t>
        <a:bodyPr/>
        <a:lstStyle/>
        <a:p>
          <a:endParaRPr lang="en-US"/>
        </a:p>
      </dgm:t>
    </dgm:pt>
    <dgm:pt modelId="{483073B4-A5D8-44DE-8A71-9D9E9153C7F1}">
      <dgm:prSet phldrT="[Text]"/>
      <dgm:spPr/>
      <dgm:t>
        <a:bodyPr/>
        <a:lstStyle/>
        <a:p>
          <a:r>
            <a:rPr lang="en-US" dirty="0" smtClean="0"/>
            <a:t>Thousands died from the pollution</a:t>
          </a:r>
          <a:endParaRPr lang="en-US" dirty="0"/>
        </a:p>
      </dgm:t>
    </dgm:pt>
    <dgm:pt modelId="{B3671F41-72F7-42D9-A228-EE695FA85C42}" type="parTrans" cxnId="{20E7F772-7FB4-4D46-A7F6-73EE8E0E4AE1}">
      <dgm:prSet/>
      <dgm:spPr/>
      <dgm:t>
        <a:bodyPr/>
        <a:lstStyle/>
        <a:p>
          <a:endParaRPr lang="en-US"/>
        </a:p>
      </dgm:t>
    </dgm:pt>
    <dgm:pt modelId="{E0C1A02A-A4B3-4CF5-A101-D71CD7EB49A3}" type="sibTrans" cxnId="{20E7F772-7FB4-4D46-A7F6-73EE8E0E4AE1}">
      <dgm:prSet/>
      <dgm:spPr/>
      <dgm:t>
        <a:bodyPr/>
        <a:lstStyle/>
        <a:p>
          <a:endParaRPr lang="en-US"/>
        </a:p>
      </dgm:t>
    </dgm:pt>
    <dgm:pt modelId="{0EC5425B-8E7E-47B8-ABE4-1421D374E3A7}" type="pres">
      <dgm:prSet presAssocID="{77473431-E7EC-41F5-A334-40FD98EF2E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08FC3B-21F2-49F1-A565-95CB5A87A8D1}" type="pres">
      <dgm:prSet presAssocID="{79305581-3C7A-40ED-A426-54B04EEA53AD}" presName="hierRoot1" presStyleCnt="0">
        <dgm:presLayoutVars>
          <dgm:hierBranch val="init"/>
        </dgm:presLayoutVars>
      </dgm:prSet>
      <dgm:spPr/>
    </dgm:pt>
    <dgm:pt modelId="{05FB6381-4B28-4D43-B791-1C9559CC33BA}" type="pres">
      <dgm:prSet presAssocID="{79305581-3C7A-40ED-A426-54B04EEA53AD}" presName="rootComposite1" presStyleCnt="0"/>
      <dgm:spPr/>
    </dgm:pt>
    <dgm:pt modelId="{291D7E8E-C0AA-4F95-AEE1-9AF0391B1F76}" type="pres">
      <dgm:prSet presAssocID="{79305581-3C7A-40ED-A426-54B04EEA53AD}" presName="rootText1" presStyleLbl="node0" presStyleIdx="0" presStyleCnt="1" custScaleX="231112" custScaleY="141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2CFF3-F62B-457D-A834-CE019665B40F}" type="pres">
      <dgm:prSet presAssocID="{79305581-3C7A-40ED-A426-54B04EEA53AD}" presName="rootConnector1" presStyleLbl="asst0" presStyleIdx="0" presStyleCnt="0"/>
      <dgm:spPr/>
      <dgm:t>
        <a:bodyPr/>
        <a:lstStyle/>
        <a:p>
          <a:endParaRPr lang="en-US"/>
        </a:p>
      </dgm:t>
    </dgm:pt>
    <dgm:pt modelId="{BCCAE24C-0B3E-492A-B019-FF1F347F2465}" type="pres">
      <dgm:prSet presAssocID="{79305581-3C7A-40ED-A426-54B04EEA53AD}" presName="hierChild2" presStyleCnt="0"/>
      <dgm:spPr/>
    </dgm:pt>
    <dgm:pt modelId="{D953E93E-C6D9-4EDF-AB4B-BDA7B25DF7E4}" type="pres">
      <dgm:prSet presAssocID="{4ADC77C8-076A-4DDA-A996-8005EEF224A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E301A09-55AD-4C0F-8460-25094E9995BA}" type="pres">
      <dgm:prSet presAssocID="{984EA567-3792-4371-944B-E3A09CBD98BF}" presName="hierRoot2" presStyleCnt="0">
        <dgm:presLayoutVars>
          <dgm:hierBranch val="init"/>
        </dgm:presLayoutVars>
      </dgm:prSet>
      <dgm:spPr/>
    </dgm:pt>
    <dgm:pt modelId="{F941E637-653D-4F00-A1E2-7404C41A396C}" type="pres">
      <dgm:prSet presAssocID="{984EA567-3792-4371-944B-E3A09CBD98BF}" presName="rootComposite" presStyleCnt="0"/>
      <dgm:spPr/>
    </dgm:pt>
    <dgm:pt modelId="{CA898340-76B9-4B39-85FC-96F89BBF8C4A}" type="pres">
      <dgm:prSet presAssocID="{984EA567-3792-4371-944B-E3A09CBD98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CCEC6-B5CD-4D83-90C4-A25D5DA45758}" type="pres">
      <dgm:prSet presAssocID="{984EA567-3792-4371-944B-E3A09CBD98BF}" presName="rootConnector" presStyleLbl="node2" presStyleIdx="0" presStyleCnt="3"/>
      <dgm:spPr/>
      <dgm:t>
        <a:bodyPr/>
        <a:lstStyle/>
        <a:p>
          <a:endParaRPr lang="en-US"/>
        </a:p>
      </dgm:t>
    </dgm:pt>
    <dgm:pt modelId="{F3171D11-D851-4127-BB90-434B8D392A7A}" type="pres">
      <dgm:prSet presAssocID="{984EA567-3792-4371-944B-E3A09CBD98BF}" presName="hierChild4" presStyleCnt="0"/>
      <dgm:spPr/>
    </dgm:pt>
    <dgm:pt modelId="{1D014026-7572-4462-87F5-11E042154BD8}" type="pres">
      <dgm:prSet presAssocID="{984EA567-3792-4371-944B-E3A09CBD98BF}" presName="hierChild5" presStyleCnt="0"/>
      <dgm:spPr/>
    </dgm:pt>
    <dgm:pt modelId="{45EB50DA-8900-4B22-978E-5811561DCCB6}" type="pres">
      <dgm:prSet presAssocID="{7EA36DB8-C819-4823-9B54-FAF9EE3BB6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A26782B-9920-4142-BCF0-E437E920A45E}" type="pres">
      <dgm:prSet presAssocID="{D7EC31CD-3C8F-49CC-BBB5-5338277324FE}" presName="hierRoot2" presStyleCnt="0">
        <dgm:presLayoutVars>
          <dgm:hierBranch val="init"/>
        </dgm:presLayoutVars>
      </dgm:prSet>
      <dgm:spPr/>
    </dgm:pt>
    <dgm:pt modelId="{EA4FA852-76E4-4869-A065-3A25400D2F18}" type="pres">
      <dgm:prSet presAssocID="{D7EC31CD-3C8F-49CC-BBB5-5338277324FE}" presName="rootComposite" presStyleCnt="0"/>
      <dgm:spPr/>
    </dgm:pt>
    <dgm:pt modelId="{DD2099DD-9CAF-45DF-AD1F-143E0117C8C6}" type="pres">
      <dgm:prSet presAssocID="{D7EC31CD-3C8F-49CC-BBB5-5338277324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67CF7-F17D-4E46-B8A1-1622A0B690B1}" type="pres">
      <dgm:prSet presAssocID="{D7EC31CD-3C8F-49CC-BBB5-5338277324FE}" presName="rootConnector" presStyleLbl="node2" presStyleIdx="1" presStyleCnt="3"/>
      <dgm:spPr/>
      <dgm:t>
        <a:bodyPr/>
        <a:lstStyle/>
        <a:p>
          <a:endParaRPr lang="en-US"/>
        </a:p>
      </dgm:t>
    </dgm:pt>
    <dgm:pt modelId="{1B39587E-E059-4DC4-8069-CC9D8AFD44F5}" type="pres">
      <dgm:prSet presAssocID="{D7EC31CD-3C8F-49CC-BBB5-5338277324FE}" presName="hierChild4" presStyleCnt="0"/>
      <dgm:spPr/>
    </dgm:pt>
    <dgm:pt modelId="{D00DA374-1E22-47DE-B420-B111F6F59AB4}" type="pres">
      <dgm:prSet presAssocID="{D7EC31CD-3C8F-49CC-BBB5-5338277324FE}" presName="hierChild5" presStyleCnt="0"/>
      <dgm:spPr/>
    </dgm:pt>
    <dgm:pt modelId="{177C7118-5695-40C6-B032-662084069FF7}" type="pres">
      <dgm:prSet presAssocID="{B3671F41-72F7-42D9-A228-EE695FA85C4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9D767A6-EBC3-474B-A9E7-0768FCA62062}" type="pres">
      <dgm:prSet presAssocID="{483073B4-A5D8-44DE-8A71-9D9E9153C7F1}" presName="hierRoot2" presStyleCnt="0">
        <dgm:presLayoutVars>
          <dgm:hierBranch val="init"/>
        </dgm:presLayoutVars>
      </dgm:prSet>
      <dgm:spPr/>
    </dgm:pt>
    <dgm:pt modelId="{AC2F86DF-879A-4A5B-B6DC-40C6FDD71E56}" type="pres">
      <dgm:prSet presAssocID="{483073B4-A5D8-44DE-8A71-9D9E9153C7F1}" presName="rootComposite" presStyleCnt="0"/>
      <dgm:spPr/>
    </dgm:pt>
    <dgm:pt modelId="{0DB156D1-CAD2-43D8-8E25-A61EC69FB4D5}" type="pres">
      <dgm:prSet presAssocID="{483073B4-A5D8-44DE-8A71-9D9E9153C7F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A3AABC-2C4A-462F-9DC6-433C98CE2898}" type="pres">
      <dgm:prSet presAssocID="{483073B4-A5D8-44DE-8A71-9D9E9153C7F1}" presName="rootConnector" presStyleLbl="node2" presStyleIdx="2" presStyleCnt="3"/>
      <dgm:spPr/>
      <dgm:t>
        <a:bodyPr/>
        <a:lstStyle/>
        <a:p>
          <a:endParaRPr lang="en-US"/>
        </a:p>
      </dgm:t>
    </dgm:pt>
    <dgm:pt modelId="{02F76645-EAE3-4A05-AFBD-2F5126E931F8}" type="pres">
      <dgm:prSet presAssocID="{483073B4-A5D8-44DE-8A71-9D9E9153C7F1}" presName="hierChild4" presStyleCnt="0"/>
      <dgm:spPr/>
    </dgm:pt>
    <dgm:pt modelId="{24BB3CB4-C374-4062-9420-27B984B2F264}" type="pres">
      <dgm:prSet presAssocID="{483073B4-A5D8-44DE-8A71-9D9E9153C7F1}" presName="hierChild5" presStyleCnt="0"/>
      <dgm:spPr/>
    </dgm:pt>
    <dgm:pt modelId="{39811937-8BA7-43A5-8C18-5EC2A31E4B5C}" type="pres">
      <dgm:prSet presAssocID="{79305581-3C7A-40ED-A426-54B04EEA53AD}" presName="hierChild3" presStyleCnt="0"/>
      <dgm:spPr/>
    </dgm:pt>
  </dgm:ptLst>
  <dgm:cxnLst>
    <dgm:cxn modelId="{FACBC4A9-693A-47A0-80DD-8113277DEF7C}" type="presOf" srcId="{79305581-3C7A-40ED-A426-54B04EEA53AD}" destId="{3A22CFF3-F62B-457D-A834-CE019665B40F}" srcOrd="1" destOrd="0" presId="urn:microsoft.com/office/officeart/2005/8/layout/orgChart1"/>
    <dgm:cxn modelId="{6446D22D-0AD1-4762-8597-63392E0309C8}" type="presOf" srcId="{4ADC77C8-076A-4DDA-A996-8005EEF224A0}" destId="{D953E93E-C6D9-4EDF-AB4B-BDA7B25DF7E4}" srcOrd="0" destOrd="0" presId="urn:microsoft.com/office/officeart/2005/8/layout/orgChart1"/>
    <dgm:cxn modelId="{00C8F04B-7AB6-4169-B673-366DC751A19A}" type="presOf" srcId="{483073B4-A5D8-44DE-8A71-9D9E9153C7F1}" destId="{0DB156D1-CAD2-43D8-8E25-A61EC69FB4D5}" srcOrd="0" destOrd="0" presId="urn:microsoft.com/office/officeart/2005/8/layout/orgChart1"/>
    <dgm:cxn modelId="{AE7B5860-4601-4B6D-8C6A-EE3B29839F4D}" type="presOf" srcId="{79305581-3C7A-40ED-A426-54B04EEA53AD}" destId="{291D7E8E-C0AA-4F95-AEE1-9AF0391B1F76}" srcOrd="0" destOrd="0" presId="urn:microsoft.com/office/officeart/2005/8/layout/orgChart1"/>
    <dgm:cxn modelId="{015DF303-BF97-41C3-8C03-9100636E185F}" type="presOf" srcId="{D7EC31CD-3C8F-49CC-BBB5-5338277324FE}" destId="{DD2099DD-9CAF-45DF-AD1F-143E0117C8C6}" srcOrd="0" destOrd="0" presId="urn:microsoft.com/office/officeart/2005/8/layout/orgChart1"/>
    <dgm:cxn modelId="{5C9999B6-B882-4714-AE78-2C54868A40C8}" type="presOf" srcId="{483073B4-A5D8-44DE-8A71-9D9E9153C7F1}" destId="{78A3AABC-2C4A-462F-9DC6-433C98CE2898}" srcOrd="1" destOrd="0" presId="urn:microsoft.com/office/officeart/2005/8/layout/orgChart1"/>
    <dgm:cxn modelId="{0F202C87-9424-4BE9-AA9C-D3C2B81E96F1}" srcId="{79305581-3C7A-40ED-A426-54B04EEA53AD}" destId="{984EA567-3792-4371-944B-E3A09CBD98BF}" srcOrd="0" destOrd="0" parTransId="{4ADC77C8-076A-4DDA-A996-8005EEF224A0}" sibTransId="{80E428F3-D523-4971-B4E7-6015F007D0A8}"/>
    <dgm:cxn modelId="{7A1ADFAE-598C-4F78-B31F-CFD186D58AC0}" type="presOf" srcId="{984EA567-3792-4371-944B-E3A09CBD98BF}" destId="{CA898340-76B9-4B39-85FC-96F89BBF8C4A}" srcOrd="0" destOrd="0" presId="urn:microsoft.com/office/officeart/2005/8/layout/orgChart1"/>
    <dgm:cxn modelId="{643F4086-C694-4A38-A167-BE0BFA012570}" type="presOf" srcId="{B3671F41-72F7-42D9-A228-EE695FA85C42}" destId="{177C7118-5695-40C6-B032-662084069FF7}" srcOrd="0" destOrd="0" presId="urn:microsoft.com/office/officeart/2005/8/layout/orgChart1"/>
    <dgm:cxn modelId="{18EAB00E-C9C2-4261-891D-C7257A764671}" srcId="{77473431-E7EC-41F5-A334-40FD98EF2E84}" destId="{79305581-3C7A-40ED-A426-54B04EEA53AD}" srcOrd="0" destOrd="0" parTransId="{BF229A85-E7E5-42D0-AAA9-9D8EC90E79C8}" sibTransId="{395E0D6E-8AB0-415B-958C-01489245E144}"/>
    <dgm:cxn modelId="{841A3A3D-5366-4F20-85B9-7B03E2C7D5B4}" type="presOf" srcId="{984EA567-3792-4371-944B-E3A09CBD98BF}" destId="{817CCEC6-B5CD-4D83-90C4-A25D5DA45758}" srcOrd="1" destOrd="0" presId="urn:microsoft.com/office/officeart/2005/8/layout/orgChart1"/>
    <dgm:cxn modelId="{91FC7342-00D8-4BC3-BBD9-F35AAEC4D593}" srcId="{79305581-3C7A-40ED-A426-54B04EEA53AD}" destId="{D7EC31CD-3C8F-49CC-BBB5-5338277324FE}" srcOrd="1" destOrd="0" parTransId="{7EA36DB8-C819-4823-9B54-FAF9EE3BB6B7}" sibTransId="{7DFC6CAC-D9C7-4C8D-96D6-35509BE26262}"/>
    <dgm:cxn modelId="{20E7F772-7FB4-4D46-A7F6-73EE8E0E4AE1}" srcId="{79305581-3C7A-40ED-A426-54B04EEA53AD}" destId="{483073B4-A5D8-44DE-8A71-9D9E9153C7F1}" srcOrd="2" destOrd="0" parTransId="{B3671F41-72F7-42D9-A228-EE695FA85C42}" sibTransId="{E0C1A02A-A4B3-4CF5-A101-D71CD7EB49A3}"/>
    <dgm:cxn modelId="{A6E7E044-AFFF-4E85-83BD-8F7C1E316825}" type="presOf" srcId="{7EA36DB8-C819-4823-9B54-FAF9EE3BB6B7}" destId="{45EB50DA-8900-4B22-978E-5811561DCCB6}" srcOrd="0" destOrd="0" presId="urn:microsoft.com/office/officeart/2005/8/layout/orgChart1"/>
    <dgm:cxn modelId="{D90C6CDC-2F47-461C-97DE-7F87709D8ECE}" type="presOf" srcId="{D7EC31CD-3C8F-49CC-BBB5-5338277324FE}" destId="{B0067CF7-F17D-4E46-B8A1-1622A0B690B1}" srcOrd="1" destOrd="0" presId="urn:microsoft.com/office/officeart/2005/8/layout/orgChart1"/>
    <dgm:cxn modelId="{DF887F74-3640-438C-919E-CC9F549B7E79}" type="presOf" srcId="{77473431-E7EC-41F5-A334-40FD98EF2E84}" destId="{0EC5425B-8E7E-47B8-ABE4-1421D374E3A7}" srcOrd="0" destOrd="0" presId="urn:microsoft.com/office/officeart/2005/8/layout/orgChart1"/>
    <dgm:cxn modelId="{9F5E6BC6-D154-46CF-A458-252EB0B18274}" type="presParOf" srcId="{0EC5425B-8E7E-47B8-ABE4-1421D374E3A7}" destId="{4308FC3B-21F2-49F1-A565-95CB5A87A8D1}" srcOrd="0" destOrd="0" presId="urn:microsoft.com/office/officeart/2005/8/layout/orgChart1"/>
    <dgm:cxn modelId="{48B196A1-06E4-4CB2-B7A2-70E50EF7F1AA}" type="presParOf" srcId="{4308FC3B-21F2-49F1-A565-95CB5A87A8D1}" destId="{05FB6381-4B28-4D43-B791-1C9559CC33BA}" srcOrd="0" destOrd="0" presId="urn:microsoft.com/office/officeart/2005/8/layout/orgChart1"/>
    <dgm:cxn modelId="{844E306B-C59C-4224-8AD0-662315C94353}" type="presParOf" srcId="{05FB6381-4B28-4D43-B791-1C9559CC33BA}" destId="{291D7E8E-C0AA-4F95-AEE1-9AF0391B1F76}" srcOrd="0" destOrd="0" presId="urn:microsoft.com/office/officeart/2005/8/layout/orgChart1"/>
    <dgm:cxn modelId="{F187BF7D-44BF-4D0C-AD00-CB0403BF77F7}" type="presParOf" srcId="{05FB6381-4B28-4D43-B791-1C9559CC33BA}" destId="{3A22CFF3-F62B-457D-A834-CE019665B40F}" srcOrd="1" destOrd="0" presId="urn:microsoft.com/office/officeart/2005/8/layout/orgChart1"/>
    <dgm:cxn modelId="{CE4F8A0D-3135-4C66-8FCD-619860CB13F9}" type="presParOf" srcId="{4308FC3B-21F2-49F1-A565-95CB5A87A8D1}" destId="{BCCAE24C-0B3E-492A-B019-FF1F347F2465}" srcOrd="1" destOrd="0" presId="urn:microsoft.com/office/officeart/2005/8/layout/orgChart1"/>
    <dgm:cxn modelId="{AAF3F399-C558-418F-8606-6C904AB06A21}" type="presParOf" srcId="{BCCAE24C-0B3E-492A-B019-FF1F347F2465}" destId="{D953E93E-C6D9-4EDF-AB4B-BDA7B25DF7E4}" srcOrd="0" destOrd="0" presId="urn:microsoft.com/office/officeart/2005/8/layout/orgChart1"/>
    <dgm:cxn modelId="{22371C4A-42B4-44AA-A555-0D15CA7A74D8}" type="presParOf" srcId="{BCCAE24C-0B3E-492A-B019-FF1F347F2465}" destId="{FE301A09-55AD-4C0F-8460-25094E9995BA}" srcOrd="1" destOrd="0" presId="urn:microsoft.com/office/officeart/2005/8/layout/orgChart1"/>
    <dgm:cxn modelId="{C18318C0-DF24-44CD-9E7A-3F7BDAEA2E35}" type="presParOf" srcId="{FE301A09-55AD-4C0F-8460-25094E9995BA}" destId="{F941E637-653D-4F00-A1E2-7404C41A396C}" srcOrd="0" destOrd="0" presId="urn:microsoft.com/office/officeart/2005/8/layout/orgChart1"/>
    <dgm:cxn modelId="{ADF91591-1C15-4340-AD88-87624027B2A6}" type="presParOf" srcId="{F941E637-653D-4F00-A1E2-7404C41A396C}" destId="{CA898340-76B9-4B39-85FC-96F89BBF8C4A}" srcOrd="0" destOrd="0" presId="urn:microsoft.com/office/officeart/2005/8/layout/orgChart1"/>
    <dgm:cxn modelId="{F2B237D0-2967-4398-AE8C-B95AF0589D71}" type="presParOf" srcId="{F941E637-653D-4F00-A1E2-7404C41A396C}" destId="{817CCEC6-B5CD-4D83-90C4-A25D5DA45758}" srcOrd="1" destOrd="0" presId="urn:microsoft.com/office/officeart/2005/8/layout/orgChart1"/>
    <dgm:cxn modelId="{31B58301-370A-476B-923E-7371C0F53FCC}" type="presParOf" srcId="{FE301A09-55AD-4C0F-8460-25094E9995BA}" destId="{F3171D11-D851-4127-BB90-434B8D392A7A}" srcOrd="1" destOrd="0" presId="urn:microsoft.com/office/officeart/2005/8/layout/orgChart1"/>
    <dgm:cxn modelId="{593316FE-AC35-48E1-B4EE-5B6B5E9E14B2}" type="presParOf" srcId="{FE301A09-55AD-4C0F-8460-25094E9995BA}" destId="{1D014026-7572-4462-87F5-11E042154BD8}" srcOrd="2" destOrd="0" presId="urn:microsoft.com/office/officeart/2005/8/layout/orgChart1"/>
    <dgm:cxn modelId="{37885530-9871-4FB6-8EEE-054FDC13CE9C}" type="presParOf" srcId="{BCCAE24C-0B3E-492A-B019-FF1F347F2465}" destId="{45EB50DA-8900-4B22-978E-5811561DCCB6}" srcOrd="2" destOrd="0" presId="urn:microsoft.com/office/officeart/2005/8/layout/orgChart1"/>
    <dgm:cxn modelId="{6FE155D8-8817-4A45-A7E9-21DC96D18A33}" type="presParOf" srcId="{BCCAE24C-0B3E-492A-B019-FF1F347F2465}" destId="{EA26782B-9920-4142-BCF0-E437E920A45E}" srcOrd="3" destOrd="0" presId="urn:microsoft.com/office/officeart/2005/8/layout/orgChart1"/>
    <dgm:cxn modelId="{D5CD6DB1-C71B-4E80-AA9B-876F35C63405}" type="presParOf" srcId="{EA26782B-9920-4142-BCF0-E437E920A45E}" destId="{EA4FA852-76E4-4869-A065-3A25400D2F18}" srcOrd="0" destOrd="0" presId="urn:microsoft.com/office/officeart/2005/8/layout/orgChart1"/>
    <dgm:cxn modelId="{40A5DD8C-4895-46BA-9EA6-DF6D3FB536EE}" type="presParOf" srcId="{EA4FA852-76E4-4869-A065-3A25400D2F18}" destId="{DD2099DD-9CAF-45DF-AD1F-143E0117C8C6}" srcOrd="0" destOrd="0" presId="urn:microsoft.com/office/officeart/2005/8/layout/orgChart1"/>
    <dgm:cxn modelId="{FCD2368C-2FD7-4110-937F-E30D6E894AD7}" type="presParOf" srcId="{EA4FA852-76E4-4869-A065-3A25400D2F18}" destId="{B0067CF7-F17D-4E46-B8A1-1622A0B690B1}" srcOrd="1" destOrd="0" presId="urn:microsoft.com/office/officeart/2005/8/layout/orgChart1"/>
    <dgm:cxn modelId="{F8A5C466-4B3E-4E09-B114-6C4162A6BFA9}" type="presParOf" srcId="{EA26782B-9920-4142-BCF0-E437E920A45E}" destId="{1B39587E-E059-4DC4-8069-CC9D8AFD44F5}" srcOrd="1" destOrd="0" presId="urn:microsoft.com/office/officeart/2005/8/layout/orgChart1"/>
    <dgm:cxn modelId="{BA135FAF-B8CC-4BAF-82F6-6DECAF8796FC}" type="presParOf" srcId="{EA26782B-9920-4142-BCF0-E437E920A45E}" destId="{D00DA374-1E22-47DE-B420-B111F6F59AB4}" srcOrd="2" destOrd="0" presId="urn:microsoft.com/office/officeart/2005/8/layout/orgChart1"/>
    <dgm:cxn modelId="{420A1E07-0ED3-441C-9E50-1B6DF1989BC9}" type="presParOf" srcId="{BCCAE24C-0B3E-492A-B019-FF1F347F2465}" destId="{177C7118-5695-40C6-B032-662084069FF7}" srcOrd="4" destOrd="0" presId="urn:microsoft.com/office/officeart/2005/8/layout/orgChart1"/>
    <dgm:cxn modelId="{75EED7CC-3887-4D28-9973-D44E28F79A16}" type="presParOf" srcId="{BCCAE24C-0B3E-492A-B019-FF1F347F2465}" destId="{D9D767A6-EBC3-474B-A9E7-0768FCA62062}" srcOrd="5" destOrd="0" presId="urn:microsoft.com/office/officeart/2005/8/layout/orgChart1"/>
    <dgm:cxn modelId="{F219AF24-1E75-457E-95D1-671119D709A3}" type="presParOf" srcId="{D9D767A6-EBC3-474B-A9E7-0768FCA62062}" destId="{AC2F86DF-879A-4A5B-B6DC-40C6FDD71E56}" srcOrd="0" destOrd="0" presId="urn:microsoft.com/office/officeart/2005/8/layout/orgChart1"/>
    <dgm:cxn modelId="{530FF996-4743-4816-A89B-3AA82920388E}" type="presParOf" srcId="{AC2F86DF-879A-4A5B-B6DC-40C6FDD71E56}" destId="{0DB156D1-CAD2-43D8-8E25-A61EC69FB4D5}" srcOrd="0" destOrd="0" presId="urn:microsoft.com/office/officeart/2005/8/layout/orgChart1"/>
    <dgm:cxn modelId="{A22CDAA9-4AD4-42F0-BB9B-0F33BC13D996}" type="presParOf" srcId="{AC2F86DF-879A-4A5B-B6DC-40C6FDD71E56}" destId="{78A3AABC-2C4A-462F-9DC6-433C98CE2898}" srcOrd="1" destOrd="0" presId="urn:microsoft.com/office/officeart/2005/8/layout/orgChart1"/>
    <dgm:cxn modelId="{99E48524-1051-412E-8535-61890446F870}" type="presParOf" srcId="{D9D767A6-EBC3-474B-A9E7-0768FCA62062}" destId="{02F76645-EAE3-4A05-AFBD-2F5126E931F8}" srcOrd="1" destOrd="0" presId="urn:microsoft.com/office/officeart/2005/8/layout/orgChart1"/>
    <dgm:cxn modelId="{1CC996F2-BDDA-4918-AA95-2B8AE95D06E3}" type="presParOf" srcId="{D9D767A6-EBC3-474B-A9E7-0768FCA62062}" destId="{24BB3CB4-C374-4062-9420-27B984B2F264}" srcOrd="2" destOrd="0" presId="urn:microsoft.com/office/officeart/2005/8/layout/orgChart1"/>
    <dgm:cxn modelId="{93EFE151-BBE9-448F-A164-F0F4065B3362}" type="presParOf" srcId="{4308FC3B-21F2-49F1-A565-95CB5A87A8D1}" destId="{39811937-8BA7-43A5-8C18-5EC2A31E4B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C7118-5695-40C6-B032-662084069FF7}">
      <dsp:nvSpPr>
        <dsp:cNvPr id="0" name=""/>
        <dsp:cNvSpPr/>
      </dsp:nvSpPr>
      <dsp:spPr>
        <a:xfrm>
          <a:off x="4229100" y="1827056"/>
          <a:ext cx="2992119" cy="51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46"/>
              </a:lnTo>
              <a:lnTo>
                <a:pt x="2992119" y="259646"/>
              </a:lnTo>
              <a:lnTo>
                <a:pt x="2992119" y="519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50DA-8900-4B22-978E-5811561DCCB6}">
      <dsp:nvSpPr>
        <dsp:cNvPr id="0" name=""/>
        <dsp:cNvSpPr/>
      </dsp:nvSpPr>
      <dsp:spPr>
        <a:xfrm>
          <a:off x="4183380" y="1827056"/>
          <a:ext cx="91440" cy="519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E93E-C6D9-4EDF-AB4B-BDA7B25DF7E4}">
      <dsp:nvSpPr>
        <dsp:cNvPr id="0" name=""/>
        <dsp:cNvSpPr/>
      </dsp:nvSpPr>
      <dsp:spPr>
        <a:xfrm>
          <a:off x="1236980" y="1827056"/>
          <a:ext cx="2992119" cy="519293"/>
        </a:xfrm>
        <a:custGeom>
          <a:avLst/>
          <a:gdLst/>
          <a:ahLst/>
          <a:cxnLst/>
          <a:rect l="0" t="0" r="0" b="0"/>
          <a:pathLst>
            <a:path>
              <a:moveTo>
                <a:pt x="2992119" y="0"/>
              </a:moveTo>
              <a:lnTo>
                <a:pt x="2992119" y="259646"/>
              </a:lnTo>
              <a:lnTo>
                <a:pt x="0" y="259646"/>
              </a:lnTo>
              <a:lnTo>
                <a:pt x="0" y="519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D7E8E-C0AA-4F95-AEE1-9AF0391B1F76}">
      <dsp:nvSpPr>
        <dsp:cNvPr id="0" name=""/>
        <dsp:cNvSpPr/>
      </dsp:nvSpPr>
      <dsp:spPr>
        <a:xfrm>
          <a:off x="1371601" y="74837"/>
          <a:ext cx="5714997" cy="175221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00"/>
              </a:solidFill>
            </a:rPr>
            <a:t>Great Smog of 1952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00"/>
              </a:solidFill>
            </a:rPr>
            <a:t>Smog was so dense that for four days the people couldn’t see what was in front of them.</a:t>
          </a:r>
          <a:endParaRPr lang="en-US" sz="2700" kern="1200" dirty="0">
            <a:solidFill>
              <a:srgbClr val="FFFF00"/>
            </a:solidFill>
          </a:endParaRPr>
        </a:p>
      </dsp:txBody>
      <dsp:txXfrm>
        <a:off x="1371601" y="74837"/>
        <a:ext cx="5714997" cy="1752219"/>
      </dsp:txXfrm>
    </dsp:sp>
    <dsp:sp modelId="{CA898340-76B9-4B39-85FC-96F89BBF8C4A}">
      <dsp:nvSpPr>
        <dsp:cNvPr id="0" name=""/>
        <dsp:cNvSpPr/>
      </dsp:nvSpPr>
      <dsp:spPr>
        <a:xfrm>
          <a:off x="567" y="2346350"/>
          <a:ext cx="2472825" cy="123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Transportation slowed</a:t>
          </a:r>
          <a:endParaRPr lang="en-US" sz="2700" kern="1200" dirty="0"/>
        </a:p>
      </dsp:txBody>
      <dsp:txXfrm>
        <a:off x="567" y="2346350"/>
        <a:ext cx="2472825" cy="1236412"/>
      </dsp:txXfrm>
    </dsp:sp>
    <dsp:sp modelId="{DD2099DD-9CAF-45DF-AD1F-143E0117C8C6}">
      <dsp:nvSpPr>
        <dsp:cNvPr id="0" name=""/>
        <dsp:cNvSpPr/>
      </dsp:nvSpPr>
      <dsp:spPr>
        <a:xfrm>
          <a:off x="2992687" y="2346350"/>
          <a:ext cx="2472825" cy="123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Crime increased</a:t>
          </a:r>
          <a:endParaRPr lang="en-US" sz="2700" kern="1200" dirty="0"/>
        </a:p>
      </dsp:txBody>
      <dsp:txXfrm>
        <a:off x="2992687" y="2346350"/>
        <a:ext cx="2472825" cy="1236412"/>
      </dsp:txXfrm>
    </dsp:sp>
    <dsp:sp modelId="{0DB156D1-CAD2-43D8-8E25-A61EC69FB4D5}">
      <dsp:nvSpPr>
        <dsp:cNvPr id="0" name=""/>
        <dsp:cNvSpPr/>
      </dsp:nvSpPr>
      <dsp:spPr>
        <a:xfrm>
          <a:off x="5984806" y="2346350"/>
          <a:ext cx="2472825" cy="123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Thousands died from the pollution</a:t>
          </a:r>
          <a:endParaRPr lang="en-US" sz="2700" kern="1200" dirty="0"/>
        </a:p>
      </dsp:txBody>
      <dsp:txXfrm>
        <a:off x="5984806" y="2346350"/>
        <a:ext cx="2472825" cy="123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1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1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4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EE061-A398-41C6-8E94-F019406B23A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0AE922-F874-4237-AA02-1D07E14CB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D15B7A4C-7A2D-468A-AA89-121A242D0D0F&amp;blnFromSearch=1&amp;productcode=US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Pollution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R</a:t>
            </a:r>
            <a:r>
              <a:rPr lang="en-US" dirty="0" smtClean="0"/>
              <a:t>ain that is formed when burning fossil fuels mix with water vapor.</a:t>
            </a:r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792828"/>
            <a:ext cx="480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Major Sources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1996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Coal burning power plants and factories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Gasoline burning cars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Triangle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Black Triangle is one of Europe’s most industrialized and polluted areas.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located where Germany, Poland, and the Czech Republic come together.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82874"/>
            <a:ext cx="3581400" cy="292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8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Can make lakes unfit for fish and other animals</a:t>
            </a:r>
          </a:p>
          <a:p>
            <a:pPr marL="137160" indent="0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Can kill certain kinds of plants.</a:t>
            </a:r>
          </a:p>
          <a:p>
            <a:pPr marL="137160" indent="0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Can damage statues, monuments, and buildings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758"/>
            <a:ext cx="8001000" cy="654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Effects on trees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Effects on statues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29400" cy="568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Effects on statues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762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267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Smog is air pollution caused by sunlight acting on the gases from automobiles and factory exhaust.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Smog often hangs over cities in the United Kingdom.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London smog happens when water in the air mixes with smoke particles</a:t>
            </a:r>
            <a:r>
              <a:rPr lang="en-US" dirty="0" smtClean="0"/>
              <a:t> from a coal fire.</a:t>
            </a:r>
            <a:endParaRPr lang="en-US" dirty="0"/>
          </a:p>
        </p:txBody>
      </p:sp>
      <p:pic>
        <p:nvPicPr>
          <p:cNvPr id="1027" name="Picture 3" descr="C:\Users\wsj18802\AppData\Local\Microsoft\Windows\Temporary Internet Files\Content.IE5\SEDMZEHV\MC9004372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2073204" cy="27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j18802\AppData\Local\Microsoft\Windows\Temporary Internet Files\Content.IE5\OVQZIEL9\MC9003612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27" y="5267459"/>
            <a:ext cx="2932243" cy="13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662641"/>
              </p:ext>
            </p:extLst>
          </p:nvPr>
        </p:nvGraphicFramePr>
        <p:xfrm>
          <a:off x="381000" y="4572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572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People around the world suddenly were frightened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They begin to worry about the quality of the air they were breathing.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5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000"/>
            <a:ext cx="4035511" cy="29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9102"/>
            <a:ext cx="4267200" cy="28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62400"/>
            <a:ext cx="4050949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5426"/>
            <a:ext cx="5943600" cy="61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sources of air pollution</a:t>
            </a:r>
            <a:br>
              <a:rPr lang="en-US" dirty="0" smtClean="0"/>
            </a:br>
            <a:r>
              <a:rPr lang="en-US" dirty="0" smtClean="0"/>
              <a:t>(PAST)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96200" cy="1600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Smoke and sulfur dioxide from burning coal or other fossil fuels.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429000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Major sources of air pollution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(PRESENT)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4876800"/>
            <a:ext cx="76962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Exhaust and diesel-powered vehicles</a:t>
            </a:r>
          </a:p>
        </p:txBody>
      </p:sp>
    </p:spTree>
    <p:extLst>
      <p:ext uri="{BB962C8B-B14F-4D97-AF65-F5344CB8AC3E}">
        <p14:creationId xmlns:p14="http://schemas.microsoft.com/office/powerpoint/2010/main" val="16770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Asthma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Pneumonia</a:t>
            </a:r>
          </a:p>
          <a:p>
            <a:r>
              <a:rPr lang="en-US" sz="3200" dirty="0" smtClean="0"/>
              <a:t>Burns the lungs, nose, and eyes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Endangers human life</a:t>
            </a:r>
          </a:p>
          <a:p>
            <a:r>
              <a:rPr lang="en-US" sz="3200" dirty="0" smtClean="0"/>
              <a:t>Keeps children and senior citizens indoors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Blackens buildings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Threatens wildlife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to deal with air pollution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Cleaner coals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Increased use of electricity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of gas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Government sets limits for industry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Laws have forced automakers to build vehicles that produce less harmful exhaust</a:t>
            </a:r>
          </a:p>
          <a:p>
            <a:r>
              <a:rPr lang="en-US" dirty="0" smtClean="0"/>
              <a:t>Government checks air quality</a:t>
            </a:r>
          </a:p>
          <a:p>
            <a:r>
              <a:rPr lang="en-US" dirty="0" smtClean="0"/>
              <a:t>Government asks citizens to drive less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Government asks citizens to use cleaner forms of energy.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pollution in the United Kingdom causes…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3716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b="1" dirty="0" smtClean="0">
                <a:latin typeface="Algerian" pitchFamily="82" charset="0"/>
              </a:rPr>
              <a:t>ACID RAIN</a:t>
            </a:r>
            <a:endParaRPr lang="en-US" sz="7200" b="1" dirty="0">
              <a:latin typeface="Algerian" pitchFamily="82" charset="0"/>
            </a:endParaRPr>
          </a:p>
        </p:txBody>
      </p:sp>
      <p:pic>
        <p:nvPicPr>
          <p:cNvPr id="2050" name="Picture 2" descr="C:\Users\wsj18802\AppData\Local\Microsoft\Windows\Temporary Internet Files\Content.IE5\SEDMZEHV\MC9003893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2133600" cy="22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…for the rest of Europe</a:t>
            </a:r>
            <a:r>
              <a:rPr lang="en-US" dirty="0" smtClean="0"/>
              <a:t>.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IS THIS FAIR????????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09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327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Algerian</vt:lpstr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iRespondQuestionMaster</vt:lpstr>
      <vt:lpstr>iRespondGraphMaster</vt:lpstr>
      <vt:lpstr>Apex</vt:lpstr>
      <vt:lpstr>Pollution in EUROPE</vt:lpstr>
      <vt:lpstr>What is smog?</vt:lpstr>
      <vt:lpstr>PowerPoint Presentation</vt:lpstr>
      <vt:lpstr>PowerPoint Presentation</vt:lpstr>
      <vt:lpstr>PowerPoint Presentation</vt:lpstr>
      <vt:lpstr>Major sources of air pollution (PAST)</vt:lpstr>
      <vt:lpstr>Effects of Air Pollution</vt:lpstr>
      <vt:lpstr>Methods to deal with air pollution today</vt:lpstr>
      <vt:lpstr>Air pollution in the United Kingdom causes…</vt:lpstr>
      <vt:lpstr>ACID RAIN</vt:lpstr>
      <vt:lpstr>The Black Triangle of Europe</vt:lpstr>
      <vt:lpstr>Effects of Acid Rain</vt:lpstr>
      <vt:lpstr>PowerPoint Presentation</vt:lpstr>
      <vt:lpstr>Effects on trees </vt:lpstr>
      <vt:lpstr>Effects on statues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in the united kingdom</dc:title>
  <dc:creator>Steven Walpole</dc:creator>
  <cp:lastModifiedBy>Calloway, Kenneth R</cp:lastModifiedBy>
  <cp:revision>19</cp:revision>
  <dcterms:created xsi:type="dcterms:W3CDTF">2011-08-31T18:43:49Z</dcterms:created>
  <dcterms:modified xsi:type="dcterms:W3CDTF">2019-09-03T17:35:41Z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MSIP_Label_0ee3c538-ec52-435f-ae58-017644bd9513_Enabled">
    <vt:lpwstr>True</vt:lpwstr>
  </property>
  <property fmtid="{D5CDD505-2E9C-101B-9397-08002B2CF9AE}" pid="5" name="MSIP_Label_0ee3c538-ec52-435f-ae58-017644bd9513_SiteId">
    <vt:lpwstr>0cdcb198-8169-4b70-ba9f-da7e3ba700c2</vt:lpwstr>
  </property>
  <property fmtid="{D5CDD505-2E9C-101B-9397-08002B2CF9AE}" pid="6" name="MSIP_Label_0ee3c538-ec52-435f-ae58-017644bd9513_Owner">
    <vt:lpwstr>calloway@fultonschools.org</vt:lpwstr>
  </property>
  <property fmtid="{D5CDD505-2E9C-101B-9397-08002B2CF9AE}" pid="7" name="MSIP_Label_0ee3c538-ec52-435f-ae58-017644bd9513_SetDate">
    <vt:lpwstr>2019-09-03T17:34:56.4550135Z</vt:lpwstr>
  </property>
  <property fmtid="{D5CDD505-2E9C-101B-9397-08002B2CF9AE}" pid="8" name="MSIP_Label_0ee3c538-ec52-435f-ae58-017644bd9513_Name">
    <vt:lpwstr>General</vt:lpwstr>
  </property>
  <property fmtid="{D5CDD505-2E9C-101B-9397-08002B2CF9AE}" pid="9" name="MSIP_Label_0ee3c538-ec52-435f-ae58-017644bd9513_Application">
    <vt:lpwstr>Microsoft Azure Information Protection</vt:lpwstr>
  </property>
  <property fmtid="{D5CDD505-2E9C-101B-9397-08002B2CF9AE}" pid="10" name="MSIP_Label_0ee3c538-ec52-435f-ae58-017644bd9513_Extended_MSFT_Method">
    <vt:lpwstr>Automatic</vt:lpwstr>
  </property>
  <property fmtid="{D5CDD505-2E9C-101B-9397-08002B2CF9AE}" pid="11" name="Sensitivity">
    <vt:lpwstr>General</vt:lpwstr>
  </property>
</Properties>
</file>