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8" r:id="rId4"/>
    <p:sldId id="257" r:id="rId5"/>
    <p:sldId id="302" r:id="rId6"/>
    <p:sldId id="262" r:id="rId7"/>
    <p:sldId id="301" r:id="rId8"/>
    <p:sldId id="264" r:id="rId9"/>
    <p:sldId id="270" r:id="rId10"/>
    <p:sldId id="295" r:id="rId11"/>
    <p:sldId id="300" r:id="rId12"/>
    <p:sldId id="269" r:id="rId13"/>
    <p:sldId id="296" r:id="rId14"/>
    <p:sldId id="271" r:id="rId15"/>
    <p:sldId id="299" r:id="rId16"/>
    <p:sldId id="297" r:id="rId17"/>
    <p:sldId id="272" r:id="rId18"/>
    <p:sldId id="298" r:id="rId19"/>
    <p:sldId id="266" r:id="rId20"/>
    <p:sldId id="274" r:id="rId21"/>
    <p:sldId id="290" r:id="rId22"/>
    <p:sldId id="292" r:id="rId23"/>
    <p:sldId id="275" r:id="rId24"/>
    <p:sldId id="289" r:id="rId25"/>
    <p:sldId id="276" r:id="rId26"/>
    <p:sldId id="288" r:id="rId27"/>
    <p:sldId id="291" r:id="rId28"/>
    <p:sldId id="277" r:id="rId29"/>
    <p:sldId id="267" r:id="rId30"/>
    <p:sldId id="279" r:id="rId31"/>
    <p:sldId id="284" r:id="rId32"/>
    <p:sldId id="280" r:id="rId33"/>
    <p:sldId id="283" r:id="rId34"/>
    <p:sldId id="281" r:id="rId35"/>
    <p:sldId id="293" r:id="rId36"/>
    <p:sldId id="294" r:id="rId37"/>
    <p:sldId id="286" r:id="rId38"/>
    <p:sldId id="282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A1D"/>
    <a:srgbClr val="0A7F7A"/>
    <a:srgbClr val="3B2314"/>
    <a:srgbClr val="A5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9B06-10CD-48FD-B4AB-398D3F6742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</a:p>
        </p:txBody>
      </p:sp>
    </p:spTree>
    <p:extLst>
      <p:ext uri="{BB962C8B-B14F-4D97-AF65-F5344CB8AC3E}">
        <p14:creationId xmlns:p14="http://schemas.microsoft.com/office/powerpoint/2010/main" val="100700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51008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6" y="868680"/>
            <a:ext cx="8189565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02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3928" y="-9842"/>
            <a:ext cx="53641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of Southwest Asia believe themselves to be descendants of Abraham through his son Ishmael.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make up the majority of the people who live throughout the Middle East.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5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9" y="1005840"/>
            <a:ext cx="8615680" cy="4846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44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8345" y="-9842"/>
            <a:ext cx="4495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 practice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Not all Arabs are Muslims, and not all Muslims are Arabs.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Islam consists mostly of two different groups. The majority of Muslims practice Sunni Islam. Most others practice Shi’a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Sunnis and Shi’a disagree about who is in charge of the Muslim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 Some Arabs are Christians.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8345" y="-9842"/>
            <a:ext cx="4495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52748"/>
            <a:ext cx="10522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Sunni Islam dominates in most Arab areas, especially in North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Shi’a Islam is dominant among the Arab population in southern Iraq, Lebanon, Saudi Arabia, Kuwait, Bahrain, northern Syria, &amp; northern Yemen.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5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2" y="91440"/>
            <a:ext cx="8926293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32852" y="154110"/>
            <a:ext cx="3798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Kaaba, located in Mecca, is the center of Islam.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0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9757" y="-9842"/>
            <a:ext cx="5652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510545"/>
            <a:ext cx="105226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whether they are Muslim or Christian, speak Arabic.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4" y="822960"/>
            <a:ext cx="9123990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01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7696" y="2029262"/>
            <a:ext cx="587660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466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SS7G8 The student will describe the diverse cultures of the people who live in Southwest Asia (Middle East).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differences between an ethnic group and a religious group.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diversity of religions within the Arabs, Persians, and Kurds. </a:t>
            </a:r>
          </a:p>
        </p:txBody>
      </p:sp>
    </p:spTree>
    <p:extLst>
      <p:ext uri="{BB962C8B-B14F-4D97-AF65-F5344CB8AC3E}">
        <p14:creationId xmlns:p14="http://schemas.microsoft.com/office/powerpoint/2010/main" val="8405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7645" y="-9842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Kurds are an ethnic group that live in Turkey, Syria, Iraq, and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Kurds form almost 20% of the population of Turkey and Iraq.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live in an area of northern Iraq called Kurdistan (not a separate country).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the largest ethnic group in the world without a country of their own.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hope to have a nation of their own some 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conflict with the countries in which Kurdish people live.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2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45720"/>
            <a:ext cx="6766560" cy="6766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30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39" y="91440"/>
            <a:ext cx="6675120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43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3931" y="-9842"/>
            <a:ext cx="53641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435731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Kurds of Southwest Asia believe themselves to be descendants of the Medes, an ancient Iranian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fact, Kurds share many aspects of their culture with Iranians.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4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" y="91440"/>
            <a:ext cx="1068019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91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8345" y="-9842"/>
            <a:ext cx="4495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Like the Arabs, the Kurds are overwhelmingly Muslim, and the great majority are Sunni; only 5% are Shi’a.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Kurdish Muslims tend to be less strict about certain Islamic practices.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example, there are fewer laws for how Kurdish women should dress than there are for Iranian and Arab women.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51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78" y="0"/>
            <a:ext cx="8645244" cy="6858000"/>
          </a:xfrm>
        </p:spPr>
      </p:pic>
    </p:spTree>
    <p:extLst>
      <p:ext uri="{BB962C8B-B14F-4D97-AF65-F5344CB8AC3E}">
        <p14:creationId xmlns:p14="http://schemas.microsoft.com/office/powerpoint/2010/main" val="54107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228600"/>
            <a:ext cx="10241279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68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9757" y="-9842"/>
            <a:ext cx="5652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11549"/>
            <a:ext cx="1052263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Kurdish is an Indo-European language related to Farsi (Persian) and other Iranian languages.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different dialects of Kurdish spoken throughout Southwest Asia.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4847" y="2029262"/>
            <a:ext cx="866230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2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</a:p>
        </p:txBody>
      </p:sp>
    </p:spTree>
    <p:extLst>
      <p:ext uri="{BB962C8B-B14F-4D97-AF65-F5344CB8AC3E}">
        <p14:creationId xmlns:p14="http://schemas.microsoft.com/office/powerpoint/2010/main" val="221379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7645" y="-9842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289953"/>
            <a:ext cx="1052263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are those who live in the modern country of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make up about half of Iran’s current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of Persia became known as Iran in 1935.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written evidence (cuneiform) that was found in Iran that proves that “Persia” was the name of this area since its beginning.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Persians can be found living in Afghanistan, Tajikistan, Uzbekistan, Pakistan, and the Xinjiang province of China.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88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45" y="0"/>
            <a:ext cx="692871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62978" y="365125"/>
            <a:ext cx="227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Iran’s Demographics</a:t>
            </a:r>
          </a:p>
        </p:txBody>
      </p:sp>
    </p:spTree>
    <p:extLst>
      <p:ext uri="{BB962C8B-B14F-4D97-AF65-F5344CB8AC3E}">
        <p14:creationId xmlns:p14="http://schemas.microsoft.com/office/powerpoint/2010/main" val="1147135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3931" y="-9842"/>
            <a:ext cx="53641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 lived in Iran before the arrival of Islam in the 7</a:t>
            </a:r>
            <a:r>
              <a:rPr lang="en-US" sz="40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Persians’ ancestors were Indo-Europeans who migrated from central Europe and Southern Russia and formed a great empire.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1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703212" y="365125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Persian Empire</a:t>
            </a:r>
          </a:p>
        </p:txBody>
      </p:sp>
    </p:spTree>
    <p:extLst>
      <p:ext uri="{BB962C8B-B14F-4D97-AF65-F5344CB8AC3E}">
        <p14:creationId xmlns:p14="http://schemas.microsoft.com/office/powerpoint/2010/main" val="233476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8345" y="-9842"/>
            <a:ext cx="4495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80758"/>
            <a:ext cx="1052263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Persians in Iran practice Shi’a Islam, but some are Sunni and other religions.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 women have faced many challenges as a result of strict cultural and religious practices.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4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00" y="91440"/>
            <a:ext cx="5442798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367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8" y="91440"/>
            <a:ext cx="1007566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65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0"/>
            <a:ext cx="4156364" cy="685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9"/>
            <a:ext cx="9169400" cy="4013200"/>
          </a:xfrm>
        </p:spPr>
      </p:pic>
    </p:spTree>
    <p:extLst>
      <p:ext uri="{BB962C8B-B14F-4D97-AF65-F5344CB8AC3E}">
        <p14:creationId xmlns:p14="http://schemas.microsoft.com/office/powerpoint/2010/main" val="977422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9757" y="-9842"/>
            <a:ext cx="5652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463263"/>
            <a:ext cx="105226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speak a language called Farsi (or Persian).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oldest languages that is still spoken today!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89" y="2435960"/>
            <a:ext cx="7640321" cy="4297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79057" y="5929224"/>
            <a:ext cx="227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Where Farsi is Spoken Today…</a:t>
            </a:r>
          </a:p>
        </p:txBody>
      </p:sp>
    </p:spTree>
    <p:extLst>
      <p:ext uri="{BB962C8B-B14F-4D97-AF65-F5344CB8AC3E}">
        <p14:creationId xmlns:p14="http://schemas.microsoft.com/office/powerpoint/2010/main" val="315971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62978" y="365125"/>
            <a:ext cx="227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Farsi</a:t>
            </a:r>
          </a:p>
          <a:p>
            <a:pPr algn="ctr"/>
            <a:r>
              <a:rPr lang="en-US" sz="20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Translations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69" y="0"/>
            <a:ext cx="568235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19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9778" y="-9842"/>
            <a:ext cx="7752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thnic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89" y="0"/>
            <a:ext cx="8925817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7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729" y="-9842"/>
            <a:ext cx="9198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0" y="0"/>
            <a:ext cx="892581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08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2429" y="2029262"/>
            <a:ext cx="66471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7645" y="-9842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comprise most of the population of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also live in the United States, Canada, parts of northern Africa, and Europe.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844</Words>
  <Application>Microsoft Office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26</cp:revision>
  <dcterms:created xsi:type="dcterms:W3CDTF">2013-10-05T22:56:17Z</dcterms:created>
  <dcterms:modified xsi:type="dcterms:W3CDTF">2017-01-16T15:34:22Z</dcterms:modified>
</cp:coreProperties>
</file>