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oway, Kenneth R" userId="619ece33-026f-4661-be46-0ab926357b0a" providerId="ADAL" clId="{F9A93CD1-045B-40A5-AFBE-0139611D7756}"/>
    <pc:docChg chg="modSld sldOrd">
      <pc:chgData name="Calloway, Kenneth R" userId="619ece33-026f-4661-be46-0ab926357b0a" providerId="ADAL" clId="{F9A93CD1-045B-40A5-AFBE-0139611D7756}" dt="2024-01-30T18:27:37.710" v="18"/>
      <pc:docMkLst>
        <pc:docMk/>
      </pc:docMkLst>
      <pc:sldChg chg="ord">
        <pc:chgData name="Calloway, Kenneth R" userId="619ece33-026f-4661-be46-0ab926357b0a" providerId="ADAL" clId="{F9A93CD1-045B-40A5-AFBE-0139611D7756}" dt="2024-01-30T18:26:26.433" v="1"/>
        <pc:sldMkLst>
          <pc:docMk/>
          <pc:sldMk cId="0" sldId="256"/>
        </pc:sldMkLst>
      </pc:sldChg>
      <pc:sldChg chg="ord">
        <pc:chgData name="Calloway, Kenneth R" userId="619ece33-026f-4661-be46-0ab926357b0a" providerId="ADAL" clId="{F9A93CD1-045B-40A5-AFBE-0139611D7756}" dt="2024-01-30T18:27:09.465" v="4"/>
        <pc:sldMkLst>
          <pc:docMk/>
          <pc:sldMk cId="0" sldId="269"/>
        </pc:sldMkLst>
      </pc:sldChg>
      <pc:sldChg chg="modSp mod ord">
        <pc:chgData name="Calloway, Kenneth R" userId="619ece33-026f-4661-be46-0ab926357b0a" providerId="ADAL" clId="{F9A93CD1-045B-40A5-AFBE-0139611D7756}" dt="2024-01-30T18:27:37.710" v="18"/>
        <pc:sldMkLst>
          <pc:docMk/>
          <pc:sldMk cId="0" sldId="270"/>
        </pc:sldMkLst>
        <pc:spChg chg="mod">
          <ac:chgData name="Calloway, Kenneth R" userId="619ece33-026f-4661-be46-0ab926357b0a" providerId="ADAL" clId="{F9A93CD1-045B-40A5-AFBE-0139611D7756}" dt="2024-01-30T18:26:44.528" v="2" actId="20577"/>
          <ac:spMkLst>
            <pc:docMk/>
            <pc:sldMk cId="0" sldId="270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C6C882-D5A7-43A3-AFC2-6F78C2CA5CE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Atlantic Slave Trade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continents involved are North/South America, Africa and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%20Shackles%20Used%20in%20Slave%20Trade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9202" y="1600200"/>
            <a:ext cx="5545596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ry20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319587" cy="3234371"/>
          </a:xfrm>
        </p:spPr>
      </p:pic>
      <p:pic>
        <p:nvPicPr>
          <p:cNvPr id="5" name="Picture 4" descr="pun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42164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6003036" cy="60398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ipthrow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042183" cy="545602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Document</a:t>
            </a:r>
          </a:p>
        </p:txBody>
      </p:sp>
      <p:pic>
        <p:nvPicPr>
          <p:cNvPr id="4" name="Content Placeholder 3" descr="slave_trade_1650-1860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8785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Quiz Directions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09160"/>
          </a:xfrm>
        </p:spPr>
        <p:txBody>
          <a:bodyPr>
            <a:noAutofit/>
          </a:bodyPr>
          <a:lstStyle/>
          <a:p>
            <a:r>
              <a:rPr lang="en-US" sz="3600" dirty="0"/>
              <a:t>Get out a blank sheet of paper</a:t>
            </a:r>
          </a:p>
          <a:p>
            <a:r>
              <a:rPr lang="en-US" sz="3600" dirty="0"/>
              <a:t>Clear your desk of everything but this paper and something to write with</a:t>
            </a:r>
          </a:p>
          <a:p>
            <a:r>
              <a:rPr lang="en-US" sz="3600" dirty="0"/>
              <a:t>Put your name and class period on it</a:t>
            </a:r>
          </a:p>
          <a:p>
            <a:r>
              <a:rPr lang="en-US" sz="3600" dirty="0"/>
              <a:t>Title the paper “New World Quiz”</a:t>
            </a:r>
          </a:p>
          <a:p>
            <a:r>
              <a:rPr lang="en-US" sz="3600" dirty="0"/>
              <a:t>Number the paper 1-5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Quiz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Cortez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Pizarro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Montezuma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Atahualpa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Columbian Exchange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1400" y="381000"/>
            <a:ext cx="5111750" cy="5975350"/>
          </a:xfrm>
        </p:spPr>
        <p:txBody>
          <a:bodyPr>
            <a:noAutofit/>
          </a:bodyPr>
          <a:lstStyle/>
          <a:p>
            <a:pPr marL="651510" indent="-514350">
              <a:buAutoNum type="alphaUcPeriod"/>
            </a:pPr>
            <a:r>
              <a:rPr lang="en-US" dirty="0"/>
              <a:t>Incan ruler who was held for ransom, baptized, and killed</a:t>
            </a:r>
          </a:p>
          <a:p>
            <a:pPr marL="651510" indent="-514350">
              <a:buAutoNum type="alphaUcPeriod"/>
            </a:pPr>
            <a:r>
              <a:rPr lang="en-US" dirty="0"/>
              <a:t>Spanish explorer and soldier who conquered the Aztec</a:t>
            </a:r>
          </a:p>
          <a:p>
            <a:pPr marL="651510" indent="-514350">
              <a:buAutoNum type="alphaUcPeriod"/>
            </a:pPr>
            <a:r>
              <a:rPr lang="en-US" dirty="0"/>
              <a:t>Aztec ruler who believed the Spanish to be gods, was arrested and killed</a:t>
            </a:r>
          </a:p>
          <a:p>
            <a:pPr marL="651510" indent="-514350">
              <a:buAutoNum type="alphaUcPeriod"/>
            </a:pPr>
            <a:r>
              <a:rPr lang="en-US" dirty="0"/>
              <a:t>The exchanging of plants, animals, diseases, and people between the Old World and the New World</a:t>
            </a:r>
          </a:p>
          <a:p>
            <a:pPr marL="651510" indent="-514350">
              <a:buAutoNum type="alphaUcPeriod"/>
            </a:pPr>
            <a:r>
              <a:rPr lang="en-US" dirty="0"/>
              <a:t>Spanish explorer and soldier who conquered the Inca, was killed by his partner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World traded with the Old World and this was called The Columbian Exchange.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(Diseases, Slaves, Animals, Food)</a:t>
            </a:r>
          </a:p>
        </p:txBody>
      </p:sp>
      <p:pic>
        <p:nvPicPr>
          <p:cNvPr id="4" name="Content Placeholder 3" descr="El-comercio-negrero-en-Africa-1500-1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8593932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Document</a:t>
            </a:r>
          </a:p>
        </p:txBody>
      </p:sp>
      <p:pic>
        <p:nvPicPr>
          <p:cNvPr id="4" name="Content Placeholder 3" descr="slave_trade_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214938" cy="58553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iang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250371" cy="52539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861594">
            <a:off x="-244224" y="2181837"/>
            <a:ext cx="9181260" cy="2783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impact in the slave trade has been further blending of Latin America </a:t>
            </a:r>
          </a:p>
        </p:txBody>
      </p:sp>
      <p:pic>
        <p:nvPicPr>
          <p:cNvPr id="4" name="Content Placeholder 3" descr="0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081" y="1295400"/>
            <a:ext cx="8117843" cy="56880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6616761" cy="27154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growth in slavery was caused by the colonies usage of plantations.</a:t>
            </a:r>
          </a:p>
        </p:txBody>
      </p:sp>
      <p:pic>
        <p:nvPicPr>
          <p:cNvPr id="4" name="Content Placeholder 3" descr="67431_10150109660503957_560628956_7591029_770590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17638"/>
            <a:ext cx="6946678" cy="571468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186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Atlantic Slave Trade</vt:lpstr>
      <vt:lpstr>Quiz</vt:lpstr>
      <vt:lpstr>The New World traded with the Old World and this was called The Columbian Exchange. (Diseases, Slaves, Animals, Food)</vt:lpstr>
      <vt:lpstr>Document</vt:lpstr>
      <vt:lpstr>PowerPoint Presentation</vt:lpstr>
      <vt:lpstr>PowerPoint Presentation</vt:lpstr>
      <vt:lpstr>A major impact in the slave trade has been further blending of Latin America </vt:lpstr>
      <vt:lpstr>PowerPoint Presentation</vt:lpstr>
      <vt:lpstr>The growth in slavery was caused by the colonies usage of plantations.</vt:lpstr>
      <vt:lpstr>PowerPoint Presentation</vt:lpstr>
      <vt:lpstr>PowerPoint Presentation</vt:lpstr>
      <vt:lpstr>PowerPoint Presentation</vt:lpstr>
      <vt:lpstr>PowerPoint Presentation</vt:lpstr>
      <vt:lpstr>Document</vt:lpstr>
      <vt:lpstr>Quiz Directions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Slave Trade</dc:title>
  <dc:creator>Ben Schilling</dc:creator>
  <cp:lastModifiedBy>Calloway, Kenneth R</cp:lastModifiedBy>
  <cp:revision>7</cp:revision>
  <dcterms:created xsi:type="dcterms:W3CDTF">2012-02-12T21:31:17Z</dcterms:created>
  <dcterms:modified xsi:type="dcterms:W3CDTF">2024-01-30T18:27:39Z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2024-01-30T18:26:37Z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7532001a-2cff-4c77-bad7-02a99429427e</vt:lpwstr>
  </property>
  <property fmtid="{D5CDD505-2E9C-101B-9397-08002B2CF9AE}" pid="8" name="MSIP_Label_0ee3c538-ec52-435f-ae58-017644bd9513_ContentBits">
    <vt:lpwstr>0</vt:lpwstr>
  </property>
</Properties>
</file>