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882-D5A7-43A3-AFC2-6F78C2CA5CE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C6C882-D5A7-43A3-AFC2-6F78C2CA5CE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F4F8C6-E30B-407B-BFB4-AE7BF748A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Atlantic Slave Trade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PowerPoint has images of the Slave Trade from Africa to the New World during the Columbian </a:t>
            </a:r>
            <a:r>
              <a:rPr lang="en-US" dirty="0" err="1" smtClean="0"/>
              <a:t>Exhange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avery203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4319587" cy="3234371"/>
          </a:xfrm>
        </p:spPr>
      </p:pic>
      <p:pic>
        <p:nvPicPr>
          <p:cNvPr id="5" name="Picture 4" descr="pun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19200"/>
            <a:ext cx="42164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av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381000"/>
            <a:ext cx="6003036" cy="60398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ipthrow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8042183" cy="54560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ave_trade_1650-1860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587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l-comercio-negrero-en-Africa-1500-1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8593932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ave_trade_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457200"/>
            <a:ext cx="5214938" cy="5855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iang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685800"/>
            <a:ext cx="6250371" cy="52539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879028">
            <a:off x="-1772" y="2063723"/>
            <a:ext cx="9181260" cy="2783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1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8117843" cy="5688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av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209800"/>
            <a:ext cx="6616761" cy="2715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7431_10150109660503957_560628956_7591029_770590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609600"/>
            <a:ext cx="6946678" cy="57146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ron%20Shackles%20Used%20in%20Slave%20Trade_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9202" y="1600200"/>
            <a:ext cx="5545596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21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Atlantic Slave 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Atlantic Slave Trade</dc:title>
  <dc:creator>Ben Schilling</dc:creator>
  <cp:lastModifiedBy>Windows User</cp:lastModifiedBy>
  <cp:revision>5</cp:revision>
  <dcterms:created xsi:type="dcterms:W3CDTF">2012-02-12T21:31:17Z</dcterms:created>
  <dcterms:modified xsi:type="dcterms:W3CDTF">2015-02-25T16:12:38Z</dcterms:modified>
</cp:coreProperties>
</file>