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7" r:id="rId3"/>
    <p:sldId id="284" r:id="rId4"/>
    <p:sldId id="259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286" r:id="rId30"/>
    <p:sldId id="311" r:id="rId31"/>
    <p:sldId id="31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9179-38D6-443E-8605-11674520FF1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69179-38D6-443E-8605-11674520FF18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1C2C5-5902-4252-9347-2585D64F2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7.xml"/><Relationship Id="rId3" Type="http://schemas.openxmlformats.org/officeDocument/2006/relationships/slide" Target="slide8.xml"/><Relationship Id="rId21" Type="http://schemas.openxmlformats.org/officeDocument/2006/relationships/slide" Target="slide26.xml"/><Relationship Id="rId7" Type="http://schemas.openxmlformats.org/officeDocument/2006/relationships/slide" Target="slide4.xml"/><Relationship Id="rId12" Type="http://schemas.openxmlformats.org/officeDocument/2006/relationships/slide" Target="slide5.xml"/><Relationship Id="rId17" Type="http://schemas.openxmlformats.org/officeDocument/2006/relationships/slide" Target="slide6.xml"/><Relationship Id="rId25" Type="http://schemas.openxmlformats.org/officeDocument/2006/relationships/slide" Target="slide22.xml"/><Relationship Id="rId2" Type="http://schemas.openxmlformats.org/officeDocument/2006/relationships/slide" Target="slide3.xml"/><Relationship Id="rId16" Type="http://schemas.openxmlformats.org/officeDocument/2006/relationships/slide" Target="slide30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24.xml"/><Relationship Id="rId24" Type="http://schemas.openxmlformats.org/officeDocument/2006/relationships/slide" Target="slide17.xml"/><Relationship Id="rId5" Type="http://schemas.openxmlformats.org/officeDocument/2006/relationships/slide" Target="slide18.xml"/><Relationship Id="rId15" Type="http://schemas.openxmlformats.org/officeDocument/2006/relationships/slide" Target="slide20.xml"/><Relationship Id="rId23" Type="http://schemas.openxmlformats.org/officeDocument/2006/relationships/slide" Target="slide12.xml"/><Relationship Id="rId10" Type="http://schemas.openxmlformats.org/officeDocument/2006/relationships/slide" Target="slide19.xml"/><Relationship Id="rId19" Type="http://schemas.openxmlformats.org/officeDocument/2006/relationships/slide" Target="slide29.xml"/><Relationship Id="rId4" Type="http://schemas.openxmlformats.org/officeDocument/2006/relationships/slide" Target="slide13.xml"/><Relationship Id="rId9" Type="http://schemas.openxmlformats.org/officeDocument/2006/relationships/slide" Target="slide14.xml"/><Relationship Id="rId14" Type="http://schemas.openxmlformats.org/officeDocument/2006/relationships/slide" Target="slide15.xml"/><Relationship Id="rId22" Type="http://schemas.openxmlformats.org/officeDocument/2006/relationships/slide" Target="slide7.xml"/><Relationship Id="rId27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ps.k12.pa.us/143110127104733313/lib/143110127104733313/Distance%20Learning/Pictures/Jeopar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Welcome!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Topic For Today </a:t>
            </a:r>
            <a:r>
              <a:rPr lang="en-US" dirty="0" smtClean="0">
                <a:solidFill>
                  <a:schemeClr val="tx1"/>
                </a:solidFill>
              </a:rPr>
              <a:t>Is…AUSTRALIA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2: 600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 smtClean="0"/>
              <a:t>In which Australian state do most people live?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New South Wales</a:t>
            </a:r>
            <a:endParaRPr lang="en-US" dirty="0" smtClean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2: 800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 smtClean="0"/>
              <a:t>Australia is not only a country, it is also considered a (blank)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Continent</a:t>
            </a:r>
            <a:endParaRPr lang="en-US" dirty="0" smtClean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2: 1000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48886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 smtClean="0"/>
              <a:t>What does the red on the map symbolize?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Great Victoria Desert</a:t>
            </a:r>
            <a:endParaRPr lang="en-US" dirty="0" smtClean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86" y="1902767"/>
            <a:ext cx="5348800" cy="419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3: 200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/>
              <a:t>What two words describe the climate in most of Australia?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Hot and Dry</a:t>
            </a:r>
            <a:endParaRPr lang="en-US" dirty="0" smtClean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apsof.net/uploads/static-maps/australia_climate_map_mjc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14" y="0"/>
            <a:ext cx="7748385" cy="70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3: 400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3429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 smtClean="0"/>
              <a:t>According to the map, which states have a temperate climate?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South Australia, Tasmania, Victoria, New South Wales, Queensland</a:t>
            </a:r>
            <a:endParaRPr lang="en-US" dirty="0" smtClean="0"/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4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3: 600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 smtClean="0"/>
              <a:t>About how much rain does Australia get each year?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8-10 inches</a:t>
            </a:r>
            <a:endParaRPr lang="en-US" dirty="0" smtClean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3: 800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/>
              <a:t>Why is it that most Australians live in a particular area of Australia instead of living all over such a large country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People like to live in the temperate (milder) climate along the coast to avoid the heat of Australia’s center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3: 1000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 smtClean="0"/>
              <a:t>Because Australia is south of the Equator, the months of December, January, February, and March are during what season?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Summer</a:t>
            </a:r>
            <a:endParaRPr lang="en-US" dirty="0" smtClean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4: 200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 smtClean="0"/>
              <a:t>Native Australians and called what?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Aborigines</a:t>
            </a:r>
            <a:endParaRPr lang="en-US" dirty="0" smtClean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4: 400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 smtClean="0"/>
              <a:t>In what state do most Aborigines live?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Northern Territory</a:t>
            </a:r>
            <a:endParaRPr lang="en-US" dirty="0" smtClean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00213"/>
            <a:ext cx="4498313" cy="416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Australia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791329"/>
              </p:ext>
            </p:extLst>
          </p:nvPr>
        </p:nvGraphicFramePr>
        <p:xfrm>
          <a:off x="457200" y="838200"/>
          <a:ext cx="8229600" cy="47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895795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</a:p>
                    <a:p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Geography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Climate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Aborigines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Random</a:t>
                      </a:r>
                      <a:endParaRPr lang="en-US" dirty="0" smtClean="0"/>
                    </a:p>
                  </a:txBody>
                  <a:tcPr/>
                </a:tc>
              </a:tr>
              <a:tr h="723999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5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6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736270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7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8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9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0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1" action="ppaction://hlinksldjump"/>
                        </a:rPr>
                        <a:t>400</a:t>
                      </a:r>
                      <a:endParaRPr lang="en-US" dirty="0"/>
                    </a:p>
                  </a:txBody>
                  <a:tcPr/>
                </a:tc>
              </a:tr>
              <a:tr h="736270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2" action="ppaction://hlinksldjump"/>
                        </a:rPr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3" action="ppaction://hlinksldjump"/>
                        </a:rPr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4" action="ppaction://hlinksldjump"/>
                        </a:rPr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5" action="ppaction://hlinksldjump"/>
                        </a:rPr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6" action="ppaction://hlinksldjump"/>
                        </a:rPr>
                        <a:t>600</a:t>
                      </a:r>
                      <a:endParaRPr lang="en-US" dirty="0"/>
                    </a:p>
                  </a:txBody>
                  <a:tcPr/>
                </a:tc>
              </a:tr>
              <a:tr h="736270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7" action="ppaction://hlinksldjump"/>
                        </a:rPr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8" action="ppaction://hlinksldjump"/>
                        </a:rPr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19" action="ppaction://hlinksldjump"/>
                        </a:rPr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0" action="ppaction://hlinksldjump"/>
                        </a:rPr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1" action="ppaction://hlinksldjump"/>
                        </a:rPr>
                        <a:t>800</a:t>
                      </a:r>
                      <a:endParaRPr lang="en-US" dirty="0"/>
                    </a:p>
                  </a:txBody>
                  <a:tcPr/>
                </a:tc>
              </a:tr>
              <a:tr h="895795"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2" action="ppaction://hlinksldjump"/>
                        </a:rPr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3" action="ppaction://hlinksldjump"/>
                        </a:rPr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4" action="ppaction://hlinksldjump"/>
                        </a:rPr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5" action="ppaction://hlinksldjump"/>
                        </a:rPr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6" action="ppaction://hlinksldjump"/>
                        </a:rPr>
                        <a:t>1000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56388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7" action="ppaction://hlinksldjump"/>
                        </a:rPr>
                        <a:t>Bonus Question: 5000 pts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4: 600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 smtClean="0"/>
              <a:t>The musical instrument played by the Aborigines is called a?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Didgeridoo</a:t>
            </a:r>
            <a:endParaRPr lang="en-US" dirty="0" smtClean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daphnesclub.com/didgeridoo/didgerido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263" y="3600450"/>
            <a:ext cx="57150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4: 800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 smtClean="0"/>
              <a:t>The aborigines are often called “The (blank) Generation”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Stolen</a:t>
            </a:r>
            <a:endParaRPr lang="en-US" dirty="0" smtClean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treatyrepublic.net/images/2010/stol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54226"/>
            <a:ext cx="36290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4: 1000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 smtClean="0"/>
              <a:t>What happened to the Australian Aborigines for them to be called “The Stolen Generation?” 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The British colonists stole them from their families and forced them to learn </a:t>
            </a:r>
            <a:r>
              <a:rPr lang="en-US" dirty="0" err="1" smtClean="0"/>
              <a:t>english</a:t>
            </a:r>
            <a:r>
              <a:rPr lang="en-US" dirty="0" smtClean="0"/>
              <a:t> and live like ‘civilized’ humans </a:t>
            </a:r>
            <a:endParaRPr lang="en-US" dirty="0" smtClean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5: 200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 smtClean="0"/>
              <a:t>What is this animal?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Koala</a:t>
            </a:r>
            <a:endParaRPr lang="en-US" dirty="0" smtClean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2.bp.blogspot.com/-P77noPlLf8Y/TYdxHIzYJkI/AAAAAAAAGdw/xACPwzWXdKs/s1600/Koala%2B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26" y="22098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5: 400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 smtClean="0"/>
              <a:t>What animal lives only on Tasmania?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Tasmanian Devil</a:t>
            </a:r>
            <a:endParaRPr lang="en-US" dirty="0" smtClean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5: 600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 smtClean="0"/>
              <a:t>Out of all the Team 6C students who gave their best Aussie accent, who did Mr. S think was the best?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err="1" smtClean="0"/>
              <a:t>Shanton</a:t>
            </a:r>
            <a:endParaRPr lang="en-US" dirty="0" smtClean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5: 800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 smtClean="0"/>
              <a:t>In what city is the Australian national capital?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Canberra</a:t>
            </a:r>
            <a:endParaRPr lang="en-US" dirty="0" smtClean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5: 1000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 smtClean="0"/>
              <a:t>Aussie! </a:t>
            </a:r>
            <a:r>
              <a:rPr lang="en-US" dirty="0" smtClean="0"/>
              <a:t>A</a:t>
            </a:r>
            <a:r>
              <a:rPr lang="en-US" dirty="0" smtClean="0"/>
              <a:t>ussie! </a:t>
            </a:r>
            <a:r>
              <a:rPr lang="en-US" dirty="0"/>
              <a:t>A</a:t>
            </a:r>
            <a:r>
              <a:rPr lang="en-US" dirty="0" smtClean="0"/>
              <a:t>ussie!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err="1" smtClean="0"/>
              <a:t>Oi</a:t>
            </a:r>
            <a:r>
              <a:rPr lang="en-US" dirty="0" smtClean="0"/>
              <a:t>! </a:t>
            </a:r>
            <a:r>
              <a:rPr lang="en-US" dirty="0" err="1" smtClean="0"/>
              <a:t>O</a:t>
            </a:r>
            <a:r>
              <a:rPr lang="en-US" dirty="0" err="1" smtClean="0"/>
              <a:t>i</a:t>
            </a:r>
            <a:r>
              <a:rPr lang="en-US" dirty="0" smtClean="0"/>
              <a:t>! </a:t>
            </a:r>
            <a:r>
              <a:rPr lang="en-US" dirty="0" err="1"/>
              <a:t>O</a:t>
            </a:r>
            <a:r>
              <a:rPr lang="en-US" dirty="0" err="1" smtClean="0"/>
              <a:t>i</a:t>
            </a:r>
            <a:r>
              <a:rPr lang="en-US" dirty="0" smtClean="0"/>
              <a:t>!</a:t>
            </a:r>
            <a:endParaRPr lang="en-US" dirty="0" smtClean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181600" y="685800"/>
            <a:ext cx="3505200" cy="11430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685800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Bonus Question: 5000 pts.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 smtClean="0"/>
              <a:t>You can ask a question here, Since this is the Bonus Q. it should be the hardest question.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(The answer here!) </a:t>
            </a: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Left Arrow 14">
            <a:hlinkClick r:id="rId2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Daily Double</a:t>
            </a:r>
            <a:endParaRPr lang="en-US" sz="9600" dirty="0"/>
          </a:p>
        </p:txBody>
      </p:sp>
      <p:sp>
        <p:nvSpPr>
          <p:cNvPr id="9" name="Rectangle 8"/>
          <p:cNvSpPr/>
          <p:nvPr/>
        </p:nvSpPr>
        <p:spPr>
          <a:xfrm>
            <a:off x="0" y="53806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/>
              <a:t>The Winner Of The Last Round</a:t>
            </a:r>
          </a:p>
          <a:p>
            <a:pPr algn="ctr"/>
            <a:r>
              <a:rPr lang="en-US" sz="1500" dirty="0" smtClean="0"/>
              <a:t>Write Down How Much Money</a:t>
            </a:r>
          </a:p>
          <a:p>
            <a:pPr algn="ctr"/>
            <a:r>
              <a:rPr lang="en-US" sz="1500" dirty="0" smtClean="0"/>
              <a:t>You Are Willing To Risk</a:t>
            </a:r>
          </a:p>
          <a:p>
            <a:pPr algn="ctr"/>
            <a:r>
              <a:rPr lang="en-US" sz="1500" dirty="0" smtClean="0"/>
              <a:t>If You get the Question write you win that money</a:t>
            </a:r>
          </a:p>
          <a:p>
            <a:pPr algn="ctr"/>
            <a:r>
              <a:rPr lang="en-US" sz="1500" dirty="0" smtClean="0"/>
              <a:t>If you get it wrong you Loss the money!</a:t>
            </a:r>
          </a:p>
          <a:p>
            <a:pPr algn="ctr"/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1: 200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What does the picture show?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Ayers Rock (Uluru)</a:t>
            </a:r>
            <a:endParaRPr lang="en-US" dirty="0" smtClean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03" y="1800497"/>
            <a:ext cx="434509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Daily Double</a:t>
            </a:r>
            <a:endParaRPr lang="en-US" sz="9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486400"/>
            <a:ext cx="9144000" cy="13716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Winner Of The Last Round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Write Down How Much Money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You Are Willing To Risk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You get the Question write you win that money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you get it wrong you Loss the money!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1: 400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 smtClean="0"/>
              <a:t>This picture shows which physical feature of Australia?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Great Barrier Reef</a:t>
            </a:r>
            <a:endParaRPr lang="en-US" dirty="0" smtClean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1789067"/>
            <a:ext cx="4095750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1: 600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 smtClean="0"/>
              <a:t>What is the name of the desert that stretches across 160,000 miles of Australia?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Great Victoria Desert</a:t>
            </a:r>
            <a:endParaRPr lang="en-US" dirty="0" smtClean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1: 800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 smtClean="0"/>
              <a:t>The sea to the north-east of Queensland is called?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Coral Sea</a:t>
            </a:r>
            <a:endParaRPr lang="en-US" dirty="0" smtClean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1: 1000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 smtClean="0"/>
              <a:t>Which number symbolizes Ayers Rock on the map provided?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2</a:t>
            </a:r>
            <a:endParaRPr lang="en-US" dirty="0" smtClean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1676400"/>
            <a:ext cx="5410200" cy="5011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45720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3178" y="328299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25615" y="200699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0370" y="59346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02062" y="411033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2: 200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 smtClean="0"/>
              <a:t>How many states are in Australia?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8</a:t>
            </a:r>
            <a:endParaRPr lang="en-US" dirty="0" smtClean="0"/>
          </a:p>
          <a:p>
            <a:pPr lvl="1"/>
            <a:r>
              <a:rPr lang="en-US" dirty="0" smtClean="0"/>
              <a:t>Tasmania, Victoria, New South Wales, Queensland, Northern Territory, Australian Capital Territory, Western Australia, South Australia</a:t>
            </a:r>
            <a:endParaRPr lang="en-US" dirty="0" smtClean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410200" y="685800"/>
            <a:ext cx="3048000" cy="838200"/>
          </a:xfrm>
          <a:prstGeom prst="round2Diag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Topic 2: 400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Question:</a:t>
            </a:r>
          </a:p>
          <a:p>
            <a:r>
              <a:rPr lang="en-US" dirty="0" smtClean="0"/>
              <a:t>Where do most of the Australian peoples live within Australia?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Answer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The coast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astern coast</a:t>
            </a:r>
            <a:endParaRPr lang="en-US" dirty="0" smtClean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52400" y="5867400"/>
            <a:ext cx="87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Back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rId3" action="ppaction://hlinksldjump"/>
          </p:cNvPr>
          <p:cNvSpPr/>
          <p:nvPr/>
        </p:nvSpPr>
        <p:spPr>
          <a:xfrm>
            <a:off x="0" y="5867400"/>
            <a:ext cx="990600" cy="457200"/>
          </a:xfrm>
          <a:prstGeom prst="leftArrow">
            <a:avLst>
              <a:gd name="adj1" fmla="val 92424"/>
              <a:gd name="adj2" fmla="val 59091"/>
            </a:avLst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P03000494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5D60DC-E93B-4C50-8229-0717C8FF76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TP030004943</Template>
  <TotalTime>47</TotalTime>
  <Words>771</Words>
  <Application>Microsoft Office PowerPoint</Application>
  <PresentationFormat>On-screen Show (4:3)</PresentationFormat>
  <Paragraphs>212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TP030004943</vt:lpstr>
      <vt:lpstr>PowerPoint Presentation</vt:lpstr>
      <vt:lpstr>Australia</vt:lpstr>
      <vt:lpstr>Topic 1: 200</vt:lpstr>
      <vt:lpstr>Topic 1: 400</vt:lpstr>
      <vt:lpstr>Topic 1: 600</vt:lpstr>
      <vt:lpstr>Topic 1: 800</vt:lpstr>
      <vt:lpstr>Topic 1: 1000</vt:lpstr>
      <vt:lpstr>Topic 2: 200</vt:lpstr>
      <vt:lpstr>Topic 2: 400</vt:lpstr>
      <vt:lpstr>Topic 2: 600</vt:lpstr>
      <vt:lpstr>Topic 2: 800</vt:lpstr>
      <vt:lpstr>Topic 2: 1000</vt:lpstr>
      <vt:lpstr>Topic 3: 200</vt:lpstr>
      <vt:lpstr>Topic 3: 400</vt:lpstr>
      <vt:lpstr>Topic 3: 600</vt:lpstr>
      <vt:lpstr>Topic 3: 800</vt:lpstr>
      <vt:lpstr>Topic 3: 1000</vt:lpstr>
      <vt:lpstr>Topic 4: 200</vt:lpstr>
      <vt:lpstr>Topic 4: 400</vt:lpstr>
      <vt:lpstr>Topic 4: 600</vt:lpstr>
      <vt:lpstr>Topic 4: 800</vt:lpstr>
      <vt:lpstr>Topic 4: 1000</vt:lpstr>
      <vt:lpstr>Topic 5: 200</vt:lpstr>
      <vt:lpstr>Topic 5: 400</vt:lpstr>
      <vt:lpstr>Topic 5: 600</vt:lpstr>
      <vt:lpstr>Topic 5: 800</vt:lpstr>
      <vt:lpstr>Topic 5: 1000</vt:lpstr>
      <vt:lpstr>Bonus Question: 5000 pts.</vt:lpstr>
      <vt:lpstr>Daily Double</vt:lpstr>
      <vt:lpstr>Daily Double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Schilling, Ben</dc:creator>
  <cp:lastModifiedBy>Schilling, Ben</cp:lastModifiedBy>
  <cp:revision>9</cp:revision>
  <dcterms:created xsi:type="dcterms:W3CDTF">2012-03-27T15:31:19Z</dcterms:created>
  <dcterms:modified xsi:type="dcterms:W3CDTF">2012-03-27T16:19:01Z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TC300049439990</vt:lpwstr>
  </property>
</Properties>
</file>