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438DA1-E5A4-4894-B5C7-1A11E7D27B23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749914-8966-456F-9A4F-BCAB81DD9D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Australia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8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two words do they use when describing the climate of most of Australia?</a:t>
            </a:r>
          </a:p>
          <a:p>
            <a:r>
              <a:rPr lang="en-US" dirty="0"/>
              <a:t>	a. hot and dry</a:t>
            </a:r>
          </a:p>
          <a:p>
            <a:r>
              <a:rPr lang="en-US" dirty="0"/>
              <a:t>	b. mild</a:t>
            </a:r>
          </a:p>
          <a:p>
            <a:r>
              <a:rPr lang="en-US" dirty="0"/>
              <a:t>	c. tropical</a:t>
            </a:r>
          </a:p>
          <a:p>
            <a:r>
              <a:rPr lang="en-US" dirty="0"/>
              <a:t>	d. both b and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3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they sometimes call the Aborigines “True Blue”?</a:t>
            </a:r>
          </a:p>
          <a:p>
            <a:r>
              <a:rPr lang="en-US" dirty="0"/>
              <a:t>	a. the Aborigines are the true Australians</a:t>
            </a:r>
          </a:p>
          <a:p>
            <a:r>
              <a:rPr lang="en-US" dirty="0"/>
              <a:t>	b. the ocean is blue</a:t>
            </a:r>
          </a:p>
          <a:p>
            <a:r>
              <a:rPr lang="en-US" dirty="0"/>
              <a:t>	c. everything an Australian says is true</a:t>
            </a:r>
          </a:p>
          <a:p>
            <a:r>
              <a:rPr lang="en-US" dirty="0"/>
              <a:t>	d. Mr. S made it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state in Australia has the most people within it?</a:t>
            </a:r>
          </a:p>
          <a:p>
            <a:r>
              <a:rPr lang="en-US" dirty="0"/>
              <a:t>	a. Victoria</a:t>
            </a:r>
          </a:p>
          <a:p>
            <a:r>
              <a:rPr lang="en-US" dirty="0"/>
              <a:t>	b. Northern Territory</a:t>
            </a:r>
          </a:p>
          <a:p>
            <a:r>
              <a:rPr lang="en-US" dirty="0"/>
              <a:t>	c. Tasmania</a:t>
            </a:r>
          </a:p>
          <a:p>
            <a:r>
              <a:rPr lang="en-US" dirty="0"/>
              <a:t>	d. New South Wales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4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year did the Australian Prime Minister apologize to the Stolen Generation?</a:t>
            </a:r>
          </a:p>
          <a:p>
            <a:r>
              <a:rPr lang="en-US" dirty="0"/>
              <a:t>	a. 1876</a:t>
            </a:r>
          </a:p>
          <a:p>
            <a:r>
              <a:rPr lang="en-US" dirty="0"/>
              <a:t>	b. 1999</a:t>
            </a:r>
          </a:p>
          <a:p>
            <a:r>
              <a:rPr lang="en-US" dirty="0"/>
              <a:t>	c. 1970</a:t>
            </a:r>
          </a:p>
          <a:p>
            <a:r>
              <a:rPr lang="en-US" dirty="0"/>
              <a:t>	d.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37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did the Australian government kidnap the Aborigine children from the late 1800s to 1970?</a:t>
            </a:r>
          </a:p>
          <a:p>
            <a:r>
              <a:rPr lang="en-US" dirty="0"/>
              <a:t>	a. they thought the children would be good pets</a:t>
            </a:r>
          </a:p>
          <a:p>
            <a:r>
              <a:rPr lang="en-US" dirty="0"/>
              <a:t>	b. they thought the Aborigine parents would make bad parents</a:t>
            </a:r>
          </a:p>
          <a:p>
            <a:r>
              <a:rPr lang="en-US" dirty="0"/>
              <a:t>	c. the British wanted more children</a:t>
            </a:r>
          </a:p>
          <a:p>
            <a:r>
              <a:rPr lang="en-US" dirty="0"/>
              <a:t>	d. they weren’t kidnapped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0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a sheet of paper and have something to write with</a:t>
            </a:r>
          </a:p>
          <a:p>
            <a:r>
              <a:rPr lang="en-US" dirty="0" smtClean="0"/>
              <a:t>Put your name and class period on the top</a:t>
            </a:r>
          </a:p>
          <a:p>
            <a:r>
              <a:rPr lang="en-US" dirty="0" smtClean="0"/>
              <a:t>Sit quietly and wait for the class to be ready</a:t>
            </a:r>
          </a:p>
          <a:p>
            <a:r>
              <a:rPr lang="en-US" dirty="0" smtClean="0"/>
              <a:t>Try your 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2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name of the world’s largest barrier reef?</a:t>
            </a:r>
          </a:p>
          <a:p>
            <a:r>
              <a:rPr lang="en-US" dirty="0"/>
              <a:t>	a. Great Barrier Reef</a:t>
            </a:r>
          </a:p>
          <a:p>
            <a:r>
              <a:rPr lang="en-US" dirty="0"/>
              <a:t>	b. Awesome Barrier Reef</a:t>
            </a:r>
          </a:p>
          <a:p>
            <a:r>
              <a:rPr lang="en-US" dirty="0"/>
              <a:t>	c. Victoria’s Barrier Reef</a:t>
            </a:r>
          </a:p>
          <a:p>
            <a:r>
              <a:rPr lang="en-US" dirty="0"/>
              <a:t>	d. Ayers Barrier Reef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3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how much rain does Australia receive each year?</a:t>
            </a:r>
          </a:p>
          <a:p>
            <a:r>
              <a:rPr lang="en-US" dirty="0"/>
              <a:t>	a. 8-10 inches</a:t>
            </a:r>
          </a:p>
          <a:p>
            <a:r>
              <a:rPr lang="en-US" dirty="0"/>
              <a:t>	b. 8-10 centimeters</a:t>
            </a:r>
          </a:p>
          <a:p>
            <a:r>
              <a:rPr lang="en-US" dirty="0"/>
              <a:t>	c. 8-10 meters</a:t>
            </a:r>
          </a:p>
          <a:p>
            <a:r>
              <a:rPr lang="en-US" dirty="0"/>
              <a:t>	d. 8-10 feet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6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Australia is…</a:t>
            </a:r>
          </a:p>
          <a:p>
            <a:r>
              <a:rPr lang="en-US" dirty="0"/>
              <a:t>	a. continent</a:t>
            </a:r>
          </a:p>
          <a:p>
            <a:r>
              <a:rPr lang="en-US" dirty="0"/>
              <a:t>	b. island</a:t>
            </a:r>
          </a:p>
          <a:p>
            <a:r>
              <a:rPr lang="en-US" dirty="0"/>
              <a:t>	c. country</a:t>
            </a:r>
          </a:p>
          <a:p>
            <a:r>
              <a:rPr lang="en-US" dirty="0"/>
              <a:t>	d. all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Coral Sea and Great Barrier Reef are located off the coast of which Australian state?</a:t>
            </a:r>
          </a:p>
          <a:p>
            <a:r>
              <a:rPr lang="en-US" dirty="0"/>
              <a:t>	a. Tasmania</a:t>
            </a:r>
          </a:p>
          <a:p>
            <a:r>
              <a:rPr lang="en-US" dirty="0"/>
              <a:t>	b. Victoria</a:t>
            </a:r>
          </a:p>
          <a:p>
            <a:r>
              <a:rPr lang="en-US" dirty="0"/>
              <a:t>	c. South Australia</a:t>
            </a:r>
          </a:p>
          <a:p>
            <a:r>
              <a:rPr lang="en-US" dirty="0"/>
              <a:t>	d. Queensland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2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the Aborigines call Ayers Rock?</a:t>
            </a:r>
          </a:p>
          <a:p>
            <a:r>
              <a:rPr lang="en-US" dirty="0"/>
              <a:t>	a. Uluru</a:t>
            </a:r>
          </a:p>
          <a:p>
            <a:r>
              <a:rPr lang="en-US" dirty="0"/>
              <a:t>	b. Didgeridoo</a:t>
            </a:r>
          </a:p>
          <a:p>
            <a:r>
              <a:rPr lang="en-US" dirty="0"/>
              <a:t>	c. True Blue</a:t>
            </a:r>
          </a:p>
          <a:p>
            <a:r>
              <a:rPr lang="en-US" dirty="0"/>
              <a:t>	d. Aussie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4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biggest rock in Australia called?</a:t>
            </a:r>
          </a:p>
          <a:p>
            <a:r>
              <a:rPr lang="en-US" dirty="0"/>
              <a:t>	a. Schilling’s Rock</a:t>
            </a:r>
          </a:p>
          <a:p>
            <a:r>
              <a:rPr lang="en-US" dirty="0"/>
              <a:t>	b. Hawkes Rock</a:t>
            </a:r>
          </a:p>
          <a:p>
            <a:r>
              <a:rPr lang="en-US" dirty="0"/>
              <a:t>	c. Ayers Rock</a:t>
            </a:r>
          </a:p>
          <a:p>
            <a:r>
              <a:rPr lang="en-US" dirty="0"/>
              <a:t>	d. Cooks 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3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Australians live in what region of their country?</a:t>
            </a:r>
          </a:p>
          <a:p>
            <a:r>
              <a:rPr lang="en-US" dirty="0"/>
              <a:t>	a. the coast</a:t>
            </a:r>
          </a:p>
          <a:p>
            <a:r>
              <a:rPr lang="en-US" dirty="0"/>
              <a:t>	b. the center</a:t>
            </a:r>
          </a:p>
          <a:p>
            <a:r>
              <a:rPr lang="en-US" dirty="0"/>
              <a:t>	c. the outback</a:t>
            </a:r>
          </a:p>
          <a:p>
            <a:r>
              <a:rPr lang="en-US" dirty="0"/>
              <a:t>	d. the Coral Sea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1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184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Australia Quiz</vt:lpstr>
      <vt:lpstr>Directions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Quiz</dc:title>
  <dc:creator>Schilling, Ben</dc:creator>
  <cp:lastModifiedBy>FCSS</cp:lastModifiedBy>
  <cp:revision>1</cp:revision>
  <dcterms:created xsi:type="dcterms:W3CDTF">2012-03-30T12:22:37Z</dcterms:created>
  <dcterms:modified xsi:type="dcterms:W3CDTF">2014-03-21T18:02:57Z</dcterms:modified>
</cp:coreProperties>
</file>