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6C9867-3EB2-458D-8A46-E3D8F747D054}" type="datetimeFigureOut">
              <a:rPr lang="en-US" smtClean="0"/>
              <a:t>2/5/2013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49F9FE-14FD-46F1-95A0-258B403F65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474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Sapa</a:t>
            </a:r>
            <a:r>
              <a:rPr lang="en-US" baseline="0" dirty="0" smtClean="0"/>
              <a:t> Inca: thought to be a living descendant of the sun god.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49F9FE-14FD-46F1-95A0-258B403F65D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442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03A22-F995-4A49-B03A-F6EF3305E8CF}" type="datetimeFigureOut">
              <a:rPr lang="en-US" smtClean="0"/>
              <a:pPr/>
              <a:t>2/5/2013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60A50-89F4-498F-A44F-8F6576CA64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03A22-F995-4A49-B03A-F6EF3305E8CF}" type="datetimeFigureOut">
              <a:rPr lang="en-US" smtClean="0"/>
              <a:pPr/>
              <a:t>2/5/2013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60A50-89F4-498F-A44F-8F6576CA64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03A22-F995-4A49-B03A-F6EF3305E8CF}" type="datetimeFigureOut">
              <a:rPr lang="en-US" smtClean="0"/>
              <a:pPr/>
              <a:t>2/5/2013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60A50-89F4-498F-A44F-8F6576CA64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03A22-F995-4A49-B03A-F6EF3305E8CF}" type="datetimeFigureOut">
              <a:rPr lang="en-US" smtClean="0"/>
              <a:pPr/>
              <a:t>2/5/2013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60A50-89F4-498F-A44F-8F6576CA64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03A22-F995-4A49-B03A-F6EF3305E8CF}" type="datetimeFigureOut">
              <a:rPr lang="en-US" smtClean="0"/>
              <a:pPr/>
              <a:t>2/5/2013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C360A50-89F4-498F-A44F-8F6576CA64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03A22-F995-4A49-B03A-F6EF3305E8CF}" type="datetimeFigureOut">
              <a:rPr lang="en-US" smtClean="0"/>
              <a:pPr/>
              <a:t>2/5/2013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60A50-89F4-498F-A44F-8F6576CA64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03A22-F995-4A49-B03A-F6EF3305E8CF}" type="datetimeFigureOut">
              <a:rPr lang="en-US" smtClean="0"/>
              <a:pPr/>
              <a:t>2/5/2013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60A50-89F4-498F-A44F-8F6576CA64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03A22-F995-4A49-B03A-F6EF3305E8CF}" type="datetimeFigureOut">
              <a:rPr lang="en-US" smtClean="0"/>
              <a:pPr/>
              <a:t>2/5/2013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60A50-89F4-498F-A44F-8F6576CA64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03A22-F995-4A49-B03A-F6EF3305E8CF}" type="datetimeFigureOut">
              <a:rPr lang="en-US" smtClean="0"/>
              <a:pPr/>
              <a:t>2/5/2013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60A50-89F4-498F-A44F-8F6576CA64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03A22-F995-4A49-B03A-F6EF3305E8CF}" type="datetimeFigureOut">
              <a:rPr lang="en-US" smtClean="0"/>
              <a:pPr/>
              <a:t>2/5/2013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60A50-89F4-498F-A44F-8F6576CA64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03A22-F995-4A49-B03A-F6EF3305E8CF}" type="datetimeFigureOut">
              <a:rPr lang="en-US" smtClean="0"/>
              <a:pPr/>
              <a:t>2/5/2013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60A50-89F4-498F-A44F-8F6576CA64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C503A22-F995-4A49-B03A-F6EF3305E8CF}" type="datetimeFigureOut">
              <a:rPr lang="en-US" smtClean="0"/>
              <a:pPr/>
              <a:t>2/5/2013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C360A50-89F4-498F-A44F-8F6576CA64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971800"/>
            <a:ext cx="8229600" cy="18288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latin typeface="BatangChe" pitchFamily="49" charset="-127"/>
                <a:ea typeface="BatangChe" pitchFamily="49" charset="-127"/>
              </a:rPr>
              <a:t>The Aztecs and the Incas: </a:t>
            </a:r>
            <a:br>
              <a:rPr lang="en-US" sz="6000" b="1" dirty="0" smtClean="0">
                <a:latin typeface="BatangChe" pitchFamily="49" charset="-127"/>
                <a:ea typeface="BatangChe" pitchFamily="49" charset="-127"/>
              </a:rPr>
            </a:br>
            <a:r>
              <a:rPr lang="en-US" sz="6000" b="1" dirty="0" smtClean="0">
                <a:latin typeface="BatangChe" pitchFamily="49" charset="-127"/>
                <a:ea typeface="BatangChe" pitchFamily="49" charset="-127"/>
              </a:rPr>
              <a:t>Spanish Invasion  </a:t>
            </a:r>
            <a:endParaRPr lang="en-US" sz="6000" b="1" dirty="0">
              <a:latin typeface="BatangChe" pitchFamily="49" charset="-127"/>
              <a:ea typeface="BatangChe" pitchFamily="49" charset="-127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762000" y="5257800"/>
            <a:ext cx="7620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SS6H1: Describe the encounter and consequences of the conflict between the Spanish and the Aztecs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and Incas and the roles of Cortes, Montezuma, Pizarro, and Atahualpa</a:t>
            </a:r>
            <a:r>
              <a:rPr kumimoji="0" lang="en-US" sz="1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tangChe" pitchFamily="49" charset="-127"/>
                <a:ea typeface="BatangChe" pitchFamily="49" charset="-127"/>
                <a:cs typeface="Arial" pitchFamily="34" charset="0"/>
              </a:rPr>
              <a:t>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atangChe" pitchFamily="49" charset="-127"/>
              <a:ea typeface="BatangChe" pitchFamily="49" charset="-127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latin typeface="BatangChe" pitchFamily="49" charset="-127"/>
                <a:ea typeface="BatangChe" pitchFamily="49" charset="-127"/>
              </a:rPr>
              <a:t>Aztecs </a:t>
            </a:r>
            <a:endParaRPr lang="en-US" sz="5400" b="1" dirty="0">
              <a:latin typeface="BatangChe" pitchFamily="49" charset="-127"/>
              <a:ea typeface="BatangChe" pitchFamily="49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534400" cy="32766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Rulers</a:t>
            </a:r>
            <a:r>
              <a:rPr lang="en-US" dirty="0" smtClean="0"/>
              <a:t>: Montezuma II </a:t>
            </a:r>
          </a:p>
          <a:p>
            <a:r>
              <a:rPr lang="en-US" b="1" dirty="0" smtClean="0"/>
              <a:t>Location</a:t>
            </a:r>
            <a:r>
              <a:rPr lang="en-US" dirty="0" smtClean="0"/>
              <a:t>: Central America/ Mexico </a:t>
            </a:r>
          </a:p>
          <a:p>
            <a:r>
              <a:rPr lang="en-US" b="1" dirty="0" smtClean="0"/>
              <a:t>Achievements</a:t>
            </a:r>
            <a:r>
              <a:rPr lang="en-US" dirty="0" smtClean="0"/>
              <a:t>: Floating Gardens, Gold, Canals, Corn farming </a:t>
            </a:r>
          </a:p>
          <a:p>
            <a:r>
              <a:rPr lang="en-US" b="1" dirty="0" smtClean="0"/>
              <a:t>Consequences of Spanish Invasion</a:t>
            </a:r>
            <a:r>
              <a:rPr lang="en-US" dirty="0" smtClean="0"/>
              <a:t>: Rulers were killed,  </a:t>
            </a:r>
            <a:r>
              <a:rPr lang="en-US" dirty="0"/>
              <a:t>p</a:t>
            </a:r>
            <a:r>
              <a:rPr lang="en-US" dirty="0" smtClean="0"/>
              <a:t>eople enslaved, city destroyed, gold taken. </a:t>
            </a:r>
            <a:endParaRPr lang="en-US" dirty="0"/>
          </a:p>
        </p:txBody>
      </p:sp>
      <p:pic>
        <p:nvPicPr>
          <p:cNvPr id="2050" name="Picture 2" descr="http://malinche.info/blog/wp-content/uploads/2011/03/Aztec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4114800"/>
            <a:ext cx="56007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latin typeface="BatangChe" pitchFamily="49" charset="-127"/>
                <a:ea typeface="BatangChe" pitchFamily="49" charset="-127"/>
              </a:rPr>
              <a:t>INCAS </a:t>
            </a:r>
            <a:endParaRPr lang="en-US" sz="5400" b="1" dirty="0">
              <a:latin typeface="BatangChe" pitchFamily="49" charset="-127"/>
              <a:ea typeface="BatangChe" pitchFamily="49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5105400" cy="5867400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Rulers</a:t>
            </a:r>
            <a:r>
              <a:rPr lang="en-US" dirty="0" smtClean="0"/>
              <a:t>: Atahualpa </a:t>
            </a:r>
          </a:p>
          <a:p>
            <a:r>
              <a:rPr lang="en-US" b="1" dirty="0" smtClean="0"/>
              <a:t>Location</a:t>
            </a:r>
            <a:r>
              <a:rPr lang="en-US" dirty="0" smtClean="0"/>
              <a:t>: Western coast of South America (Peru, Bolivia, Chile, Ecuador, Argentina</a:t>
            </a:r>
            <a:r>
              <a:rPr lang="en-US" dirty="0"/>
              <a:t>)</a:t>
            </a:r>
            <a:endParaRPr lang="en-US" dirty="0" smtClean="0"/>
          </a:p>
          <a:p>
            <a:r>
              <a:rPr lang="en-US" b="1" dirty="0" smtClean="0"/>
              <a:t>Achievements</a:t>
            </a:r>
            <a:r>
              <a:rPr lang="en-US" dirty="0" smtClean="0"/>
              <a:t>: Terrace farming, Roads, Stairs, Stonework </a:t>
            </a:r>
          </a:p>
          <a:p>
            <a:r>
              <a:rPr lang="en-US" b="1" dirty="0" smtClean="0"/>
              <a:t>Consequences of Spanish Invasion</a:t>
            </a:r>
            <a:r>
              <a:rPr lang="en-US" dirty="0" smtClean="0"/>
              <a:t>: Cities, Art, temples, language, customs, and culture destroyed. People enslaved. Religion abandoned. </a:t>
            </a:r>
            <a:endParaRPr lang="en-US" dirty="0"/>
          </a:p>
        </p:txBody>
      </p:sp>
      <p:pic>
        <p:nvPicPr>
          <p:cNvPr id="6146" name="Picture 2" descr="http://www.crystalinks.com/inca_conque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1752600"/>
            <a:ext cx="3276600" cy="36671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latin typeface="BatangChe" pitchFamily="49" charset="-127"/>
                <a:ea typeface="BatangChe" pitchFamily="49" charset="-127"/>
              </a:rPr>
              <a:t>Hernán Cortés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3429000" y="1600200"/>
            <a:ext cx="5257800" cy="4525963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Role in Spanish Invasion</a:t>
            </a:r>
            <a:r>
              <a:rPr lang="en-US" dirty="0" smtClean="0"/>
              <a:t>: </a:t>
            </a:r>
          </a:p>
          <a:p>
            <a:pPr>
              <a:buFontTx/>
              <a:buChar char="-"/>
            </a:pPr>
            <a:r>
              <a:rPr lang="en-US" dirty="0" smtClean="0"/>
              <a:t>Rich and powerful Spanish explorer &amp; soldier </a:t>
            </a:r>
          </a:p>
          <a:p>
            <a:pPr>
              <a:buFontTx/>
              <a:buChar char="-"/>
            </a:pPr>
            <a:r>
              <a:rPr lang="en-US" dirty="0" smtClean="0"/>
              <a:t>Conquered the Aztecs 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Burned all his ships so his men would not try to leave. He wanted success or death to be the options.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 Destroyed capital city of Tenochtitlan and built Mexico City in its place. </a:t>
            </a:r>
          </a:p>
          <a:p>
            <a:endParaRPr lang="en-US" dirty="0"/>
          </a:p>
        </p:txBody>
      </p:sp>
      <p:pic>
        <p:nvPicPr>
          <p:cNvPr id="16386" name="Picture 2" descr="http://upload.wikimedia.org/wikipedia/commons/thumb/5/5a/Cortes.jpg/200px-Cort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905000"/>
            <a:ext cx="2819400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BatangChe" pitchFamily="49" charset="-127"/>
                <a:ea typeface="BatangChe" pitchFamily="49" charset="-127"/>
              </a:rPr>
              <a:t>Montezuma II</a:t>
            </a:r>
            <a:endParaRPr lang="en-US" sz="5400" dirty="0">
              <a:latin typeface="BatangChe" pitchFamily="49" charset="-127"/>
              <a:ea typeface="BatangChe" pitchFamily="49" charset="-127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3429000" y="1600200"/>
            <a:ext cx="5257800" cy="4525963"/>
          </a:xfrm>
        </p:spPr>
        <p:txBody>
          <a:bodyPr/>
          <a:lstStyle/>
          <a:p>
            <a:r>
              <a:rPr lang="en-US" b="1" dirty="0" smtClean="0"/>
              <a:t>Role in Spanish Invasion</a:t>
            </a:r>
            <a:r>
              <a:rPr lang="en-US" dirty="0" smtClean="0"/>
              <a:t>: </a:t>
            </a:r>
          </a:p>
          <a:p>
            <a:pPr>
              <a:buFontTx/>
              <a:buChar char="-"/>
            </a:pPr>
            <a:r>
              <a:rPr lang="en-US" dirty="0" smtClean="0"/>
              <a:t>Aztec leader </a:t>
            </a:r>
          </a:p>
          <a:p>
            <a:pPr>
              <a:buFontTx/>
              <a:buChar char="-"/>
            </a:pPr>
            <a:r>
              <a:rPr lang="en-US" dirty="0" smtClean="0"/>
              <a:t>Said to believe the Spanish were gods upon their </a:t>
            </a:r>
            <a:r>
              <a:rPr lang="en-US" dirty="0" smtClean="0"/>
              <a:t>arrival. Gave them gifts of gold. 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Held hostage by Cortes in his own palace. </a:t>
            </a:r>
          </a:p>
          <a:p>
            <a:pPr>
              <a:buFontTx/>
              <a:buChar char="-"/>
            </a:pPr>
            <a:r>
              <a:rPr lang="en-US" dirty="0" smtClean="0"/>
              <a:t>Later killed when battle broke out between Aztec warriors and Spanish troops. </a:t>
            </a:r>
            <a:endParaRPr lang="en-US" dirty="0"/>
          </a:p>
        </p:txBody>
      </p:sp>
      <p:pic>
        <p:nvPicPr>
          <p:cNvPr id="17410" name="Picture 2" descr="http://upload.wikimedia.org/wikipedia/commons/thumb/e/ea/Motecuzoma_Xocoyotzin.jpeg/220px-Motecuzoma_Xocoyotzin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00200"/>
            <a:ext cx="2895600" cy="3962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BatangChe" pitchFamily="49" charset="-127"/>
                <a:ea typeface="BatangChe" pitchFamily="49" charset="-127"/>
              </a:rPr>
              <a:t>Francisco Pizarro </a:t>
            </a:r>
            <a:endParaRPr lang="en-US" sz="5400" dirty="0">
              <a:latin typeface="BatangChe" pitchFamily="49" charset="-127"/>
              <a:ea typeface="BatangChe" pitchFamily="49" charset="-127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304800" y="1524000"/>
            <a:ext cx="5257800" cy="4525963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Role in Spanish Invasion</a:t>
            </a:r>
            <a:r>
              <a:rPr lang="en-US" dirty="0" smtClean="0"/>
              <a:t>: </a:t>
            </a:r>
          </a:p>
          <a:p>
            <a:pPr>
              <a:buFontTx/>
              <a:buChar char="-"/>
            </a:pPr>
            <a:r>
              <a:rPr lang="en-US" dirty="0" smtClean="0"/>
              <a:t>Spanish explorer and soldier </a:t>
            </a:r>
          </a:p>
          <a:p>
            <a:pPr>
              <a:buFontTx/>
              <a:buChar char="-"/>
            </a:pPr>
            <a:r>
              <a:rPr lang="en-US" dirty="0" smtClean="0"/>
              <a:t>Sought permission to conquer the </a:t>
            </a:r>
            <a:r>
              <a:rPr lang="en-US" dirty="0" smtClean="0"/>
              <a:t>Incas </a:t>
            </a:r>
            <a:r>
              <a:rPr lang="en-US" dirty="0" smtClean="0"/>
              <a:t>from the Spanish king. 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Killed Atahualpa 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/>
              <a:t> </a:t>
            </a:r>
            <a:r>
              <a:rPr lang="en-US" dirty="0" smtClean="0"/>
              <a:t>Grew wealthy from the gold and silver taken from the Incas. Later killed in an attack when men tried to take over his palace in Peru.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8434" name="Picture 2" descr="http://upload.wikimedia.org/wikipedia/commons/thumb/b/b0/Francisco-Pizarro-um1540.png/220px-Francisco-Pizarro-um154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1752600"/>
            <a:ext cx="2971800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BatangChe" pitchFamily="49" charset="-127"/>
                <a:ea typeface="BatangChe" pitchFamily="49" charset="-127"/>
              </a:rPr>
              <a:t>Atahualpa </a:t>
            </a:r>
            <a:endParaRPr lang="en-US" sz="5400" dirty="0">
              <a:latin typeface="BatangChe" pitchFamily="49" charset="-127"/>
              <a:ea typeface="BatangChe" pitchFamily="49" charset="-127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304800" y="1524000"/>
            <a:ext cx="5257800" cy="4525963"/>
          </a:xfrm>
        </p:spPr>
        <p:txBody>
          <a:bodyPr/>
          <a:lstStyle/>
          <a:p>
            <a:r>
              <a:rPr lang="en-US" b="1" dirty="0" smtClean="0"/>
              <a:t>Role in Spanish Invasion</a:t>
            </a:r>
            <a:r>
              <a:rPr lang="en-US" dirty="0" smtClean="0"/>
              <a:t>: </a:t>
            </a:r>
          </a:p>
          <a:p>
            <a:pPr>
              <a:buFontTx/>
              <a:buChar char="-"/>
            </a:pPr>
            <a:r>
              <a:rPr lang="en-US" dirty="0" smtClean="0"/>
              <a:t>Sapa Inca </a:t>
            </a:r>
          </a:p>
          <a:p>
            <a:pPr>
              <a:buFontTx/>
              <a:buChar char="-"/>
            </a:pPr>
            <a:r>
              <a:rPr lang="en-US" dirty="0" smtClean="0"/>
              <a:t>Captured </a:t>
            </a:r>
            <a:r>
              <a:rPr lang="en-US" dirty="0" smtClean="0"/>
              <a:t>and held for ransom by Pizarro for gold. 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24 tons of gold and silver were brought by the Incas in exchange for his life. 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Ordered to death by Pizarro 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Without a leader, the </a:t>
            </a:r>
            <a:r>
              <a:rPr lang="en-US" dirty="0"/>
              <a:t>I</a:t>
            </a:r>
            <a:r>
              <a:rPr lang="en-US" dirty="0" smtClean="0"/>
              <a:t>nca empire ended.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9458" name="Picture 2" descr="http://upload.wikimedia.org/wikipedia/commons/thumb/c/c6/Ataw_Wallpa_portrait.jpg/220px-Ataw_Wallpa_portrai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1905000"/>
            <a:ext cx="3124200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49</TotalTime>
  <Words>352</Words>
  <Application>Microsoft Office PowerPoint</Application>
  <PresentationFormat>On-screen Show (4:3)</PresentationFormat>
  <Paragraphs>40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The Aztecs and the Incas:  Spanish Invasion  </vt:lpstr>
      <vt:lpstr>Aztecs </vt:lpstr>
      <vt:lpstr>INCAS </vt:lpstr>
      <vt:lpstr>Hernán Cortés</vt:lpstr>
      <vt:lpstr>Montezuma II</vt:lpstr>
      <vt:lpstr>Francisco Pizarro </vt:lpstr>
      <vt:lpstr>Atahualpa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Aztecs and the Incas</dc:title>
  <dc:creator>Ashley</dc:creator>
  <cp:lastModifiedBy>Windows User</cp:lastModifiedBy>
  <cp:revision>10</cp:revision>
  <dcterms:created xsi:type="dcterms:W3CDTF">2013-02-04T23:53:13Z</dcterms:created>
  <dcterms:modified xsi:type="dcterms:W3CDTF">2013-02-05T12:52:41Z</dcterms:modified>
</cp:coreProperties>
</file>