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C9867-3EB2-458D-8A46-E3D8F747D054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9F9FE-14FD-46F1-95A0-258B403F6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7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Sapa</a:t>
            </a:r>
            <a:r>
              <a:rPr lang="en-US" baseline="0" dirty="0" smtClean="0"/>
              <a:t> Inca: thought to be a living descendant of the sun god.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9F9FE-14FD-46F1-95A0-258B403F65D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44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503A22-F995-4A49-B03A-F6EF3305E8CF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971800"/>
            <a:ext cx="8229600" cy="18288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latin typeface="BatangChe" pitchFamily="49" charset="-127"/>
                <a:ea typeface="BatangChe" pitchFamily="49" charset="-127"/>
              </a:rPr>
              <a:t>The Aztecs and the Incas</a:t>
            </a:r>
            <a:r>
              <a:rPr lang="en-US" sz="6000" b="1" dirty="0" smtClean="0">
                <a:latin typeface="BatangChe" pitchFamily="49" charset="-127"/>
                <a:ea typeface="BatangChe" pitchFamily="49" charset="-127"/>
              </a:rPr>
              <a:t>: </a:t>
            </a:r>
            <a:br>
              <a:rPr lang="en-US" sz="6000" b="1" dirty="0" smtClean="0">
                <a:latin typeface="BatangChe" pitchFamily="49" charset="-127"/>
                <a:ea typeface="BatangChe" pitchFamily="49" charset="-127"/>
              </a:rPr>
            </a:br>
            <a:r>
              <a:rPr lang="en-US" sz="6000" b="1" dirty="0" smtClean="0">
                <a:latin typeface="BatangChe" pitchFamily="49" charset="-127"/>
                <a:ea typeface="BatangChe" pitchFamily="49" charset="-127"/>
              </a:rPr>
              <a:t>Spanish Invasion  </a:t>
            </a:r>
            <a:endParaRPr lang="en-US" sz="6000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62000" y="525780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SS6H1: Describe the encounter and consequences of the conflict between the Spanish and the Aztecs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and Incas and the roles of Cortes, Montezuma, Pizarro, and Atahualpa</a:t>
            </a: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Che" pitchFamily="49" charset="-127"/>
                <a:ea typeface="BatangChe" pitchFamily="49" charset="-127"/>
                <a:cs typeface="Arial" pitchFamily="34" charset="0"/>
              </a:rPr>
              <a:t>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tangChe" pitchFamily="49" charset="-127"/>
              <a:ea typeface="BatangChe" pitchFamily="49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BatangChe" pitchFamily="49" charset="-127"/>
                <a:ea typeface="BatangChe" pitchFamily="49" charset="-127"/>
              </a:rPr>
              <a:t>Aztecs </a:t>
            </a:r>
            <a:endParaRPr lang="en-US" sz="5400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3276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Rulers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Montezuma II </a:t>
            </a:r>
          </a:p>
          <a:p>
            <a:r>
              <a:rPr lang="en-US" b="1" dirty="0" smtClean="0"/>
              <a:t>Location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Central America/ Mexico </a:t>
            </a:r>
          </a:p>
          <a:p>
            <a:r>
              <a:rPr lang="en-US" b="1" dirty="0" smtClean="0"/>
              <a:t>Achievements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Floating Gardens, Gold, Canals, Corn farming </a:t>
            </a:r>
          </a:p>
          <a:p>
            <a:r>
              <a:rPr lang="en-US" b="1" dirty="0" smtClean="0"/>
              <a:t>Consequences of Spanish Invasion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Rulers were killed,  </a:t>
            </a:r>
            <a:r>
              <a:rPr lang="en-US" dirty="0">
                <a:solidFill>
                  <a:srgbClr val="FFFF00"/>
                </a:solidFill>
              </a:rPr>
              <a:t>p</a:t>
            </a:r>
            <a:r>
              <a:rPr lang="en-US" dirty="0" smtClean="0">
                <a:solidFill>
                  <a:srgbClr val="FFFF00"/>
                </a:solidFill>
              </a:rPr>
              <a:t>eople enslaved, city destroyed, gold taken.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050" name="Picture 2" descr="http://malinche.info/blog/wp-content/uploads/2011/03/Azte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114800"/>
            <a:ext cx="56007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BatangChe" pitchFamily="49" charset="-127"/>
                <a:ea typeface="BatangChe" pitchFamily="49" charset="-127"/>
              </a:rPr>
              <a:t>INCAS </a:t>
            </a:r>
            <a:endParaRPr lang="en-US" sz="5400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5105400" cy="58674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Rulers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Atahualpa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Location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Western coast of South America </a:t>
            </a:r>
            <a:r>
              <a:rPr lang="en-US" dirty="0" smtClean="0"/>
              <a:t>(Peru, Bolivia, Chile, Ecuador, Argentina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b="1" dirty="0" smtClean="0"/>
              <a:t>Achievements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Terrace farming, Roads, Stairs, Stonework </a:t>
            </a:r>
          </a:p>
          <a:p>
            <a:r>
              <a:rPr lang="en-US" b="1" dirty="0" smtClean="0"/>
              <a:t>Consequences of Spanish Invasion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Cities, Art, temples, language, customs, and culture destroyed. People enslaved. Religion abandoned.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146" name="Picture 2" descr="http://www.crystalinks.com/inca_conqu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752600"/>
            <a:ext cx="3276600" cy="3667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atangChe" pitchFamily="49" charset="-127"/>
                <a:ea typeface="BatangChe" pitchFamily="49" charset="-127"/>
              </a:rPr>
              <a:t>Hernán Cortés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429000" y="1600200"/>
            <a:ext cx="52578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Role in Spanish Invasion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Rich and powerful Spanish explorer &amp; soldier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Conquered the Aztecs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Burned all his ships so his men would not try to leave. </a:t>
            </a:r>
            <a:r>
              <a:rPr lang="en-US" dirty="0" smtClean="0"/>
              <a:t>He wanted success or death to be the options. 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>
                <a:solidFill>
                  <a:srgbClr val="FFFF00"/>
                </a:solidFill>
              </a:rPr>
              <a:t>Destroyed capital city of Tenochtitlan </a:t>
            </a:r>
            <a:r>
              <a:rPr lang="en-US" dirty="0" smtClean="0"/>
              <a:t>and built Mexico City in its place. </a:t>
            </a:r>
          </a:p>
          <a:p>
            <a:endParaRPr lang="en-US" dirty="0"/>
          </a:p>
        </p:txBody>
      </p:sp>
      <p:pic>
        <p:nvPicPr>
          <p:cNvPr id="16386" name="Picture 2" descr="http://upload.wikimedia.org/wikipedia/commons/thumb/5/5a/Cortes.jpg/200px-Cor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28194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BatangChe" pitchFamily="49" charset="-127"/>
                <a:ea typeface="BatangChe" pitchFamily="49" charset="-127"/>
              </a:rPr>
              <a:t>Montezuma II</a:t>
            </a:r>
            <a:endParaRPr lang="en-US" sz="5400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429000" y="1600200"/>
            <a:ext cx="52578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Role in Spanish Invasion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Aztec leader </a:t>
            </a:r>
          </a:p>
          <a:p>
            <a:pPr marL="13716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said </a:t>
            </a:r>
            <a:r>
              <a:rPr lang="en-US" dirty="0" smtClean="0">
                <a:solidFill>
                  <a:srgbClr val="FFFF00"/>
                </a:solidFill>
              </a:rPr>
              <a:t>to believe the Spanish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137160" indent="0"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</a:t>
            </a:r>
            <a:r>
              <a:rPr lang="en-US" dirty="0" smtClean="0">
                <a:solidFill>
                  <a:srgbClr val="FFFF00"/>
                </a:solidFill>
              </a:rPr>
              <a:t>were </a:t>
            </a:r>
            <a:r>
              <a:rPr lang="en-US" dirty="0" smtClean="0">
                <a:solidFill>
                  <a:srgbClr val="FFFF00"/>
                </a:solidFill>
              </a:rPr>
              <a:t>gods </a:t>
            </a:r>
            <a:r>
              <a:rPr lang="en-US" dirty="0" smtClean="0"/>
              <a:t>upon </a:t>
            </a:r>
            <a:r>
              <a:rPr lang="en-US" dirty="0" smtClean="0"/>
              <a:t>arrival</a:t>
            </a:r>
            <a:r>
              <a:rPr lang="en-US" dirty="0" smtClean="0"/>
              <a:t>. 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-    Gave </a:t>
            </a:r>
            <a:r>
              <a:rPr lang="en-US" dirty="0" smtClean="0">
                <a:solidFill>
                  <a:srgbClr val="FFFF00"/>
                </a:solidFill>
              </a:rPr>
              <a:t>them gifts of gold.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Held hostage by Cortes </a:t>
            </a:r>
            <a:r>
              <a:rPr lang="en-US" dirty="0" smtClean="0"/>
              <a:t>in his own palace. </a:t>
            </a:r>
          </a:p>
          <a:p>
            <a:pPr>
              <a:buFontTx/>
              <a:buChar char="-"/>
            </a:pPr>
            <a:r>
              <a:rPr lang="en-US" dirty="0" smtClean="0"/>
              <a:t>Later killed when battle broke out between Aztec warriors and Spanish troops. </a:t>
            </a:r>
            <a:endParaRPr lang="en-US" dirty="0"/>
          </a:p>
        </p:txBody>
      </p:sp>
      <p:pic>
        <p:nvPicPr>
          <p:cNvPr id="17410" name="Picture 2" descr="http://upload.wikimedia.org/wikipedia/commons/thumb/e/ea/Motecuzoma_Xocoyotzin.jpeg/220px-Motecuzoma_Xocoyotzi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28956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BatangChe" pitchFamily="49" charset="-127"/>
                <a:ea typeface="BatangChe" pitchFamily="49" charset="-127"/>
              </a:rPr>
              <a:t>Francisco Pizarro </a:t>
            </a:r>
            <a:endParaRPr lang="en-US" sz="5400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52578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Role in Spanish Invasion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Spanish explorer and soldier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conquered </a:t>
            </a:r>
            <a:r>
              <a:rPr lang="en-US" dirty="0" smtClean="0">
                <a:solidFill>
                  <a:srgbClr val="FFFF00"/>
                </a:solidFill>
              </a:rPr>
              <a:t>the Incas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Killed Atahualpa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He grew wealthy by taking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gold and silver </a:t>
            </a:r>
            <a:r>
              <a:rPr lang="en-US" dirty="0" smtClean="0">
                <a:solidFill>
                  <a:srgbClr val="FFFF00"/>
                </a:solidFill>
              </a:rPr>
              <a:t>from </a:t>
            </a: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 smtClean="0">
                <a:solidFill>
                  <a:srgbClr val="FFFF00"/>
                </a:solidFill>
              </a:rPr>
              <a:t>Incas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Later </a:t>
            </a:r>
            <a:r>
              <a:rPr lang="en-US" dirty="0" smtClean="0"/>
              <a:t>killed in an attack when men tried to take over his palace in Peru. </a:t>
            </a:r>
          </a:p>
          <a:p>
            <a:endParaRPr lang="en-US" dirty="0"/>
          </a:p>
        </p:txBody>
      </p:sp>
      <p:pic>
        <p:nvPicPr>
          <p:cNvPr id="18434" name="Picture 2" descr="http://upload.wikimedia.org/wikipedia/commons/thumb/b/b0/Francisco-Pizarro-um1540.png/220px-Francisco-Pizarro-um15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752600"/>
            <a:ext cx="29718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BatangChe" pitchFamily="49" charset="-127"/>
                <a:ea typeface="BatangChe" pitchFamily="49" charset="-127"/>
              </a:rPr>
              <a:t>Atahualpa </a:t>
            </a:r>
            <a:endParaRPr lang="en-US" sz="5400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5257800" cy="4525963"/>
          </a:xfrm>
        </p:spPr>
        <p:txBody>
          <a:bodyPr/>
          <a:lstStyle/>
          <a:p>
            <a:r>
              <a:rPr lang="en-US" b="1" dirty="0" smtClean="0"/>
              <a:t>Role in Spanish Invasion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smtClean="0"/>
              <a:t>Sapa Inca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Captured and held for ransom by Pizarro for gold.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24 tons of gold and silver were brought by the Incas in exchange for his life.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Ordered to death by Pizarro </a:t>
            </a:r>
          </a:p>
          <a:p>
            <a:pPr marL="137160" indent="0"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and </a:t>
            </a: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nca empire ended. </a:t>
            </a:r>
          </a:p>
          <a:p>
            <a:endParaRPr lang="en-US" dirty="0"/>
          </a:p>
        </p:txBody>
      </p:sp>
      <p:pic>
        <p:nvPicPr>
          <p:cNvPr id="19458" name="Picture 2" descr="http://upload.wikimedia.org/wikipedia/commons/thumb/c/c6/Ataw_Wallpa_portrait.jpg/220px-Ataw_Wallpa_portra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905000"/>
            <a:ext cx="31242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102</TotalTime>
  <Words>342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The Aztecs and the Incas:  Spanish Invasion  </vt:lpstr>
      <vt:lpstr>Aztecs </vt:lpstr>
      <vt:lpstr>INCAS </vt:lpstr>
      <vt:lpstr>Hernán Cortés</vt:lpstr>
      <vt:lpstr>Montezuma II</vt:lpstr>
      <vt:lpstr>Francisco Pizarro </vt:lpstr>
      <vt:lpstr>Atahualpa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Aztecs and the Incas</dc:title>
  <dc:creator>Ashley</dc:creator>
  <cp:lastModifiedBy>FCSS</cp:lastModifiedBy>
  <cp:revision>13</cp:revision>
  <dcterms:created xsi:type="dcterms:W3CDTF">2013-02-04T23:53:13Z</dcterms:created>
  <dcterms:modified xsi:type="dcterms:W3CDTF">2014-02-04T18:39:13Z</dcterms:modified>
</cp:coreProperties>
</file>