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A1441E-50DC-4128-AE8A-2B27DC8CA3D3}">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32C275-6E04-4260-8CA8-11346C63EF98}"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8C9F-BECD-40AF-8ACF-3D46269AE046}"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2C275-6E04-4260-8CA8-11346C63EF98}"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8C9F-BECD-40AF-8ACF-3D46269AE0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2C275-6E04-4260-8CA8-11346C63EF98}"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8C9F-BECD-40AF-8ACF-3D46269AE0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2C275-6E04-4260-8CA8-11346C63EF98}"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8C9F-BECD-40AF-8ACF-3D46269AE0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32C275-6E04-4260-8CA8-11346C63EF98}" type="datetimeFigureOut">
              <a:rPr lang="en-US" smtClean="0"/>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88C9F-BECD-40AF-8ACF-3D46269AE046}"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32C275-6E04-4260-8CA8-11346C63EF98}"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8C9F-BECD-40AF-8ACF-3D46269AE0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32C275-6E04-4260-8CA8-11346C63EF98}" type="datetimeFigureOut">
              <a:rPr lang="en-US" smtClean="0"/>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88C9F-BECD-40AF-8ACF-3D46269AE046}"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32C275-6E04-4260-8CA8-11346C63EF98}" type="datetimeFigureOut">
              <a:rPr lang="en-US" smtClean="0"/>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88C9F-BECD-40AF-8ACF-3D46269AE0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2C275-6E04-4260-8CA8-11346C63EF98}" type="datetimeFigureOut">
              <a:rPr lang="en-US" smtClean="0"/>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88C9F-BECD-40AF-8ACF-3D46269AE0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2C275-6E04-4260-8CA8-11346C63EF98}"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8C9F-BECD-40AF-8ACF-3D46269AE046}"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32C275-6E04-4260-8CA8-11346C63EF98}" type="datetimeFigureOut">
              <a:rPr lang="en-US" smtClean="0"/>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88C9F-BECD-40AF-8ACF-3D46269AE0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C32C275-6E04-4260-8CA8-11346C63EF98}" type="datetimeFigureOut">
              <a:rPr lang="en-US" smtClean="0"/>
              <a:t>12/1/2013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2088C9F-BECD-40AF-8ACF-3D46269AE046}"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nada Flag - O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23218"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0" y="5029200"/>
            <a:ext cx="9144000" cy="990600"/>
          </a:xfrm>
        </p:spPr>
        <p:txBody>
          <a:bodyPr>
            <a:normAutofit/>
          </a:bodyPr>
          <a:lstStyle/>
          <a:p>
            <a:r>
              <a:rPr lang="en-US" sz="3200" dirty="0" smtClean="0"/>
              <a:t>Introduction to the provinces and territories of Canada </a:t>
            </a:r>
            <a:endParaRPr lang="en-US" sz="3200" dirty="0"/>
          </a:p>
        </p:txBody>
      </p:sp>
    </p:spTree>
    <p:extLst>
      <p:ext uri="{BB962C8B-B14F-4D97-AF65-F5344CB8AC3E}">
        <p14:creationId xmlns:p14="http://schemas.microsoft.com/office/powerpoint/2010/main" val="1974954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19600"/>
            <a:ext cx="6781800" cy="1600200"/>
          </a:xfrm>
        </p:spPr>
        <p:txBody>
          <a:bodyPr/>
          <a:lstStyle/>
          <a:p>
            <a:r>
              <a:rPr lang="en-US" dirty="0" smtClean="0"/>
              <a:t>Ontario</a:t>
            </a:r>
            <a:endParaRPr lang="en-US" dirty="0"/>
          </a:p>
        </p:txBody>
      </p:sp>
      <p:sp>
        <p:nvSpPr>
          <p:cNvPr id="3" name="Content Placeholder 2"/>
          <p:cNvSpPr>
            <a:spLocks noGrp="1"/>
          </p:cNvSpPr>
          <p:nvPr>
            <p:ph idx="1"/>
          </p:nvPr>
        </p:nvSpPr>
        <p:spPr>
          <a:xfrm>
            <a:off x="0" y="381000"/>
            <a:ext cx="4572000" cy="4876800"/>
          </a:xfrm>
        </p:spPr>
        <p:txBody>
          <a:bodyPr/>
          <a:lstStyle/>
          <a:p>
            <a:r>
              <a:rPr lang="en-US" dirty="0"/>
              <a:t>Ontario is the second largest province in Canada and about a third of Canada's population lives here. The economy in northern Ontario </a:t>
            </a:r>
            <a:r>
              <a:rPr lang="en-US" dirty="0" smtClean="0"/>
              <a:t>centers </a:t>
            </a:r>
            <a:r>
              <a:rPr lang="en-US" dirty="0"/>
              <a:t>on natural resources, especially forestry and mining. The south is heavily industrialized, serving both Canadian and U.S. markets. Ontario accounts for about a quarter of all farm revenue in Canada, and service industries are also growing rapidly.</a:t>
            </a:r>
          </a:p>
        </p:txBody>
      </p:sp>
      <p:pic>
        <p:nvPicPr>
          <p:cNvPr id="8194" name="Picture 2" descr="http://gocanada.about.com/gi/o.htm?zi=1/XL&amp;zTi=1&amp;sdn=gocanada&amp;cdn=travel&amp;tm=27&amp;gps=79_80_1366_623&amp;f=00&amp;su=p284.13.342.ip_&amp;tt=3&amp;bt=2&amp;bts=26&amp;zu=http%3A//0.tqn.com/d/gocanada/1/0/O/2/-/-/Ontario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609600"/>
            <a:ext cx="4724399" cy="5943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canada.gc.ca/images/flags-drapeaux/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892077"/>
            <a:ext cx="19050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35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95875"/>
            <a:ext cx="6781800" cy="1600200"/>
          </a:xfrm>
        </p:spPr>
        <p:txBody>
          <a:bodyPr>
            <a:normAutofit fontScale="90000"/>
          </a:bodyPr>
          <a:lstStyle/>
          <a:p>
            <a:r>
              <a:rPr lang="en-US" dirty="0" smtClean="0"/>
              <a:t>Prince Edward </a:t>
            </a:r>
            <a:br>
              <a:rPr lang="en-US" dirty="0" smtClean="0"/>
            </a:br>
            <a:r>
              <a:rPr lang="en-US" dirty="0" smtClean="0"/>
              <a:t>Island</a:t>
            </a:r>
            <a:endParaRPr lang="en-US" dirty="0"/>
          </a:p>
        </p:txBody>
      </p:sp>
      <p:sp>
        <p:nvSpPr>
          <p:cNvPr id="3" name="Content Placeholder 2"/>
          <p:cNvSpPr>
            <a:spLocks noGrp="1"/>
          </p:cNvSpPr>
          <p:nvPr>
            <p:ph idx="1"/>
          </p:nvPr>
        </p:nvSpPr>
        <p:spPr>
          <a:xfrm>
            <a:off x="0" y="381000"/>
            <a:ext cx="5105400" cy="4876800"/>
          </a:xfrm>
        </p:spPr>
        <p:txBody>
          <a:bodyPr>
            <a:noAutofit/>
          </a:bodyPr>
          <a:lstStyle/>
          <a:p>
            <a:r>
              <a:rPr lang="en-US" sz="2600" dirty="0"/>
              <a:t>The smallest province in Canada, Prince Edward Island is famous for red sand beaches, red soil, potatoes, and the irrepressible Anne of Green Gables. It also is known as the "Birthplace of Confederation." The Confederation Bridge which joins Prince Edward Island to New Brunswick takes just ten minutes to cross, with no wait times.</a:t>
            </a:r>
          </a:p>
        </p:txBody>
      </p:sp>
      <p:pic>
        <p:nvPicPr>
          <p:cNvPr id="9218" name="Picture 2" descr="http://www.canada.gc.ca/images/flags-drapeaux/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868266"/>
            <a:ext cx="14382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gocanada.about.com/gi/o.htm?zi=1/XL&amp;zTi=1&amp;sdn=gocanada&amp;cdn=travel&amp;tm=93&amp;gps=159_44_1366_623&amp;f=00&amp;su=p284.13.342.ip_&amp;tt=3&amp;bt=2&amp;bts=26&amp;zu=http%3A//0.tqn.com/d/gocanada/1/0/R/2/-/-/Prince_Edward_Island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533400"/>
            <a:ext cx="4343399"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650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6781800" cy="1600200"/>
          </a:xfrm>
        </p:spPr>
        <p:txBody>
          <a:bodyPr/>
          <a:lstStyle/>
          <a:p>
            <a:r>
              <a:rPr lang="en-US" dirty="0" smtClean="0"/>
              <a:t>Quebec</a:t>
            </a:r>
            <a:endParaRPr lang="en-US" dirty="0"/>
          </a:p>
        </p:txBody>
      </p:sp>
      <p:sp>
        <p:nvSpPr>
          <p:cNvPr id="3" name="Content Placeholder 2"/>
          <p:cNvSpPr>
            <a:spLocks noGrp="1"/>
          </p:cNvSpPr>
          <p:nvPr>
            <p:ph idx="1"/>
          </p:nvPr>
        </p:nvSpPr>
        <p:spPr>
          <a:xfrm>
            <a:off x="0" y="381000"/>
            <a:ext cx="4570701" cy="4953000"/>
          </a:xfrm>
        </p:spPr>
        <p:txBody>
          <a:bodyPr>
            <a:normAutofit/>
          </a:bodyPr>
          <a:lstStyle/>
          <a:p>
            <a:r>
              <a:rPr lang="en-US" sz="2700" dirty="0"/>
              <a:t>Quebec is the largest Canadian province in area, and the second largest in population. Quebec is a mainly French-speaking </a:t>
            </a:r>
            <a:r>
              <a:rPr lang="en-US" sz="2700" dirty="0" smtClean="0"/>
              <a:t>society.  The citizens defend its </a:t>
            </a:r>
            <a:r>
              <a:rPr lang="en-US" sz="2700" dirty="0"/>
              <a:t>language and </a:t>
            </a:r>
            <a:r>
              <a:rPr lang="en-US" sz="2700" dirty="0" smtClean="0"/>
              <a:t>culture.</a:t>
            </a:r>
          </a:p>
          <a:p>
            <a:r>
              <a:rPr lang="en-US" sz="2700" dirty="0" smtClean="0"/>
              <a:t>Major industries: Agriculture</a:t>
            </a:r>
            <a:r>
              <a:rPr lang="en-US" sz="2700" dirty="0"/>
              <a:t>, manufacturing, energy, mining, forestry, transportation</a:t>
            </a:r>
          </a:p>
        </p:txBody>
      </p:sp>
      <p:pic>
        <p:nvPicPr>
          <p:cNvPr id="10242" name="Picture 2" descr="http://gocanada.about.com/gi/o.htm?zi=1/XL&amp;zTi=1&amp;sdn=gocanada&amp;cdn=travel&amp;tm=7&amp;gps=78_61_1366_623&amp;f=00&amp;su=p284.13.342.ip_&amp;tt=3&amp;bt=2&amp;bts=26&amp;zu=http%3A//0.tqn.com/d/gocanada/1/0/Q/2/-/-/Quebec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701" y="574530"/>
            <a:ext cx="4657725" cy="56102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anada.gc.ca/images/flags-drapeaux/q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76" y="5895975"/>
            <a:ext cx="143827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28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19600"/>
            <a:ext cx="6781800" cy="1600200"/>
          </a:xfrm>
        </p:spPr>
        <p:txBody>
          <a:bodyPr/>
          <a:lstStyle/>
          <a:p>
            <a:r>
              <a:rPr lang="en-US" dirty="0" smtClean="0"/>
              <a:t>Saskatchewan</a:t>
            </a:r>
            <a:endParaRPr lang="en-US" dirty="0"/>
          </a:p>
        </p:txBody>
      </p:sp>
      <p:sp>
        <p:nvSpPr>
          <p:cNvPr id="3" name="Content Placeholder 2"/>
          <p:cNvSpPr>
            <a:spLocks noGrp="1"/>
          </p:cNvSpPr>
          <p:nvPr>
            <p:ph idx="1"/>
          </p:nvPr>
        </p:nvSpPr>
        <p:spPr>
          <a:xfrm>
            <a:off x="0" y="429490"/>
            <a:ext cx="5105400" cy="4828309"/>
          </a:xfrm>
        </p:spPr>
        <p:txBody>
          <a:bodyPr>
            <a:normAutofit/>
          </a:bodyPr>
          <a:lstStyle/>
          <a:p>
            <a:r>
              <a:rPr lang="en-US" sz="2800" dirty="0"/>
              <a:t>The prairie province of Saskatchewan produces more than half of the wheat grown in Canada. Saskatchewan is the birthplace of Canadian </a:t>
            </a:r>
            <a:r>
              <a:rPr lang="en-US" sz="2800" dirty="0" smtClean="0"/>
              <a:t>Medicare </a:t>
            </a:r>
            <a:r>
              <a:rPr lang="en-US" sz="2800" dirty="0"/>
              <a:t>and home of the </a:t>
            </a:r>
            <a:r>
              <a:rPr lang="en-US" sz="2800" dirty="0" smtClean="0"/>
              <a:t>RCMP (Mounty) </a:t>
            </a:r>
            <a:r>
              <a:rPr lang="en-US" sz="2800" dirty="0"/>
              <a:t>training academy</a:t>
            </a:r>
            <a:r>
              <a:rPr lang="en-US" sz="2800" dirty="0" smtClean="0"/>
              <a:t>.</a:t>
            </a:r>
          </a:p>
          <a:p>
            <a:r>
              <a:rPr lang="en-US" sz="2800" dirty="0" smtClean="0"/>
              <a:t>Major industries: </a:t>
            </a:r>
            <a:r>
              <a:rPr lang="en-US" sz="2800" dirty="0"/>
              <a:t>Agriculture, services, mining</a:t>
            </a:r>
          </a:p>
        </p:txBody>
      </p:sp>
      <p:pic>
        <p:nvPicPr>
          <p:cNvPr id="11266" name="Picture 2" descr="http://www.canada.gc.ca/images/flags-drapeaux/s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895975"/>
            <a:ext cx="1905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gocanada.about.com/gi/o.htm?zi=1/XL&amp;zTi=1&amp;sdn=gocanada&amp;cdn=travel&amp;tm=79&amp;gps=101_41_1366_623&amp;f=00&amp;su=p284.13.342.ip_&amp;tt=3&amp;bt=2&amp;bts=26&amp;zu=http%3A//0.tqn.com/d/gocanada/1/0/S/2/-/-/Saskatchewan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457200"/>
            <a:ext cx="43053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03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Territories</a:t>
            </a:r>
            <a:endParaRPr lang="en-US" dirty="0"/>
          </a:p>
        </p:txBody>
      </p:sp>
      <p:sp>
        <p:nvSpPr>
          <p:cNvPr id="3" name="Content Placeholder 2"/>
          <p:cNvSpPr>
            <a:spLocks noGrp="1"/>
          </p:cNvSpPr>
          <p:nvPr>
            <p:ph idx="1"/>
          </p:nvPr>
        </p:nvSpPr>
        <p:spPr>
          <a:xfrm>
            <a:off x="152400" y="1066800"/>
            <a:ext cx="7543800" cy="3886200"/>
          </a:xfrm>
        </p:spPr>
        <p:txBody>
          <a:bodyPr>
            <a:normAutofit/>
          </a:bodyPr>
          <a:lstStyle/>
          <a:p>
            <a:r>
              <a:rPr lang="en-US" sz="4800" dirty="0" smtClean="0"/>
              <a:t>Northwest Territories</a:t>
            </a:r>
          </a:p>
          <a:p>
            <a:r>
              <a:rPr lang="en-US" sz="4800" dirty="0" smtClean="0"/>
              <a:t>Nunavut</a:t>
            </a:r>
          </a:p>
          <a:p>
            <a:r>
              <a:rPr lang="en-US" sz="4800" dirty="0" smtClean="0"/>
              <a:t>Yukon</a:t>
            </a:r>
            <a:endParaRPr lang="en-US" sz="4800" dirty="0"/>
          </a:p>
        </p:txBody>
      </p:sp>
      <p:pic>
        <p:nvPicPr>
          <p:cNvPr id="4" name="Picture 4" descr="Canadian Provinces and Territo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868" y="2438400"/>
            <a:ext cx="4000500" cy="3213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ovincial Flower of Onta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17430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326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19600"/>
            <a:ext cx="6781800" cy="1600200"/>
          </a:xfrm>
        </p:spPr>
        <p:txBody>
          <a:bodyPr>
            <a:normAutofit fontScale="90000"/>
          </a:bodyPr>
          <a:lstStyle/>
          <a:p>
            <a:r>
              <a:rPr lang="en-US" dirty="0" smtClean="0"/>
              <a:t>Northwest</a:t>
            </a:r>
            <a:br>
              <a:rPr lang="en-US" dirty="0" smtClean="0"/>
            </a:br>
            <a:r>
              <a:rPr lang="en-US" dirty="0" smtClean="0"/>
              <a:t>Territories</a:t>
            </a:r>
            <a:endParaRPr lang="en-US" dirty="0"/>
          </a:p>
        </p:txBody>
      </p:sp>
      <p:pic>
        <p:nvPicPr>
          <p:cNvPr id="12290" name="Picture 2" descr="http://www.canada.gc.ca/images/flags-drapeaux/n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895975"/>
            <a:ext cx="1905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 political map of Northwest Territories showing boundaries, the territorial capital, selected populated places with names, selected drainage with names and selected roa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4724400" cy="64566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782" y="381000"/>
            <a:ext cx="4495800" cy="4191000"/>
          </a:xfrm>
        </p:spPr>
        <p:txBody>
          <a:bodyPr>
            <a:normAutofit/>
          </a:bodyPr>
          <a:lstStyle/>
          <a:p>
            <a:r>
              <a:rPr lang="en-US" sz="2800" dirty="0"/>
              <a:t>The Northwest Territories in the western Arctic of Canada has a consensus system of government with no political parties. Mining, tourism and government are the key sectors in the Northwest Territories economy</a:t>
            </a:r>
            <a:r>
              <a:rPr lang="en-US" sz="2800" dirty="0" smtClean="0"/>
              <a:t>.</a:t>
            </a:r>
          </a:p>
        </p:txBody>
      </p:sp>
    </p:spTree>
    <p:extLst>
      <p:ext uri="{BB962C8B-B14F-4D97-AF65-F5344CB8AC3E}">
        <p14:creationId xmlns:p14="http://schemas.microsoft.com/office/powerpoint/2010/main" val="2053201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67200"/>
            <a:ext cx="6781800" cy="1600200"/>
          </a:xfrm>
        </p:spPr>
        <p:txBody>
          <a:bodyPr/>
          <a:lstStyle/>
          <a:p>
            <a:r>
              <a:rPr lang="en-US" dirty="0" smtClean="0"/>
              <a:t>Nunavut</a:t>
            </a:r>
            <a:endParaRPr lang="en-US" dirty="0"/>
          </a:p>
        </p:txBody>
      </p:sp>
      <p:sp>
        <p:nvSpPr>
          <p:cNvPr id="3" name="Content Placeholder 2"/>
          <p:cNvSpPr>
            <a:spLocks noGrp="1"/>
          </p:cNvSpPr>
          <p:nvPr>
            <p:ph idx="1"/>
          </p:nvPr>
        </p:nvSpPr>
        <p:spPr>
          <a:xfrm>
            <a:off x="27709" y="381000"/>
            <a:ext cx="4010891" cy="4724400"/>
          </a:xfrm>
        </p:spPr>
        <p:txBody>
          <a:bodyPr>
            <a:normAutofit lnSpcReduction="10000"/>
          </a:bodyPr>
          <a:lstStyle/>
          <a:p>
            <a:r>
              <a:rPr lang="en-US" sz="2800" dirty="0"/>
              <a:t>In 1999 Nunavut became the largest and newest territory in Canada. Formed from the eastern part of the Northwest Territories, this huge Canadian Arctic territory has just 30,000 residents, about 80 percent of whom are </a:t>
            </a:r>
            <a:r>
              <a:rPr lang="en-US" sz="2800" dirty="0" smtClean="0"/>
              <a:t>Inuit (First Nations peoples).</a:t>
            </a:r>
            <a:endParaRPr lang="en-US" sz="2800" dirty="0"/>
          </a:p>
        </p:txBody>
      </p:sp>
      <p:pic>
        <p:nvPicPr>
          <p:cNvPr id="14338" name="Picture 2" descr="http://www.canada.gc.ca/images/flags-drapeaux/n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718030"/>
            <a:ext cx="17049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resolutebay.com/mainimages/map-of-nunavut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857" y="392254"/>
            <a:ext cx="5110507" cy="627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213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7200"/>
            <a:ext cx="6781800" cy="1600200"/>
          </a:xfrm>
        </p:spPr>
        <p:txBody>
          <a:bodyPr/>
          <a:lstStyle/>
          <a:p>
            <a:r>
              <a:rPr lang="en-US" dirty="0" smtClean="0"/>
              <a:t>Yukon</a:t>
            </a:r>
            <a:endParaRPr lang="en-US" dirty="0"/>
          </a:p>
        </p:txBody>
      </p:sp>
      <p:sp>
        <p:nvSpPr>
          <p:cNvPr id="3" name="Content Placeholder 2"/>
          <p:cNvSpPr>
            <a:spLocks noGrp="1"/>
          </p:cNvSpPr>
          <p:nvPr>
            <p:ph idx="1"/>
          </p:nvPr>
        </p:nvSpPr>
        <p:spPr>
          <a:xfrm>
            <a:off x="-20782" y="381000"/>
            <a:ext cx="4516582" cy="4724400"/>
          </a:xfrm>
        </p:spPr>
        <p:txBody>
          <a:bodyPr>
            <a:normAutofit/>
          </a:bodyPr>
          <a:lstStyle/>
          <a:p>
            <a:r>
              <a:rPr lang="en-US" dirty="0"/>
              <a:t>About a fifth of </a:t>
            </a:r>
            <a:r>
              <a:rPr lang="en-US" dirty="0" err="1"/>
              <a:t>Yukoners</a:t>
            </a:r>
            <a:r>
              <a:rPr lang="en-US" dirty="0"/>
              <a:t> are of aboriginal descent and belong to one of 14 Yukon First Nations. More than 80 percent of Yukon is still wild, with majestic mountains, glaciers, rivers and exciting wildlife, including caribou, mountain sheep, grizzly bears and birds. </a:t>
            </a:r>
            <a:r>
              <a:rPr lang="en-US" dirty="0" smtClean="0"/>
              <a:t> Thousands </a:t>
            </a:r>
            <a:r>
              <a:rPr lang="en-US" dirty="0"/>
              <a:t>of </a:t>
            </a:r>
            <a:r>
              <a:rPr lang="en-US" dirty="0" smtClean="0"/>
              <a:t>kilometers </a:t>
            </a:r>
            <a:r>
              <a:rPr lang="en-US" dirty="0"/>
              <a:t>of highways provide some of the most spectacular drives in the country.</a:t>
            </a:r>
          </a:p>
        </p:txBody>
      </p:sp>
      <p:pic>
        <p:nvPicPr>
          <p:cNvPr id="15362" name="Picture 2" descr="http://www.canada.gc.ca/images/flags-drapeaux/y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791200"/>
            <a:ext cx="1905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Yukon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404812"/>
            <a:ext cx="45243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87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600200"/>
          </a:xfrm>
        </p:spPr>
        <p:txBody>
          <a:bodyPr>
            <a:normAutofit/>
          </a:bodyPr>
          <a:lstStyle/>
          <a:p>
            <a:r>
              <a:rPr lang="en-US" dirty="0" smtClean="0"/>
              <a:t>Now you must make a decision</a:t>
            </a:r>
            <a:endParaRPr lang="en-US" dirty="0"/>
          </a:p>
        </p:txBody>
      </p:sp>
      <p:sp>
        <p:nvSpPr>
          <p:cNvPr id="5" name="Content Placeholder 4"/>
          <p:cNvSpPr>
            <a:spLocks noGrp="1"/>
          </p:cNvSpPr>
          <p:nvPr>
            <p:ph idx="1"/>
          </p:nvPr>
        </p:nvSpPr>
        <p:spPr>
          <a:xfrm>
            <a:off x="762000" y="1295400"/>
            <a:ext cx="3733800" cy="4876800"/>
          </a:xfrm>
        </p:spPr>
        <p:txBody>
          <a:bodyPr>
            <a:noAutofit/>
          </a:bodyPr>
          <a:lstStyle/>
          <a:p>
            <a:r>
              <a:rPr lang="en-US" sz="3200" dirty="0" smtClean="0"/>
              <a:t>Alberta</a:t>
            </a:r>
          </a:p>
          <a:p>
            <a:r>
              <a:rPr lang="en-US" sz="3200" dirty="0" smtClean="0"/>
              <a:t>British Columbia</a:t>
            </a:r>
          </a:p>
          <a:p>
            <a:r>
              <a:rPr lang="en-US" sz="3200" dirty="0" smtClean="0"/>
              <a:t>Manitoba</a:t>
            </a:r>
          </a:p>
          <a:p>
            <a:r>
              <a:rPr lang="en-US" sz="3200" dirty="0" smtClean="0"/>
              <a:t>New Brunswick</a:t>
            </a:r>
          </a:p>
          <a:p>
            <a:r>
              <a:rPr lang="en-US" sz="3200" dirty="0" smtClean="0"/>
              <a:t>Newfoundland &amp; Labrador</a:t>
            </a:r>
          </a:p>
          <a:p>
            <a:r>
              <a:rPr lang="en-US" sz="3200" dirty="0" smtClean="0"/>
              <a:t>Northwest Territories</a:t>
            </a:r>
          </a:p>
          <a:p>
            <a:r>
              <a:rPr lang="en-US" sz="3200" dirty="0" smtClean="0"/>
              <a:t>Nova Scotia</a:t>
            </a:r>
          </a:p>
        </p:txBody>
      </p:sp>
      <p:sp>
        <p:nvSpPr>
          <p:cNvPr id="6" name="Content Placeholder 4"/>
          <p:cNvSpPr txBox="1">
            <a:spLocks/>
          </p:cNvSpPr>
          <p:nvPr/>
        </p:nvSpPr>
        <p:spPr>
          <a:xfrm>
            <a:off x="4668982" y="1447800"/>
            <a:ext cx="3733800" cy="4876800"/>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sz="3200" dirty="0" smtClean="0"/>
              <a:t>Nunavut</a:t>
            </a:r>
          </a:p>
          <a:p>
            <a:r>
              <a:rPr lang="en-US" sz="3200" dirty="0" smtClean="0"/>
              <a:t>Ontario</a:t>
            </a:r>
          </a:p>
          <a:p>
            <a:r>
              <a:rPr lang="en-US" sz="3200" dirty="0" smtClean="0"/>
              <a:t>Prince Edward Island</a:t>
            </a:r>
          </a:p>
          <a:p>
            <a:r>
              <a:rPr lang="en-US" sz="3200" dirty="0" smtClean="0"/>
              <a:t>Quebec</a:t>
            </a:r>
          </a:p>
          <a:p>
            <a:r>
              <a:rPr lang="en-US" sz="3200" dirty="0" smtClean="0"/>
              <a:t>Saskatchewan</a:t>
            </a:r>
          </a:p>
          <a:p>
            <a:r>
              <a:rPr lang="en-US" sz="3200" dirty="0" smtClean="0"/>
              <a:t>Yukon</a:t>
            </a:r>
          </a:p>
        </p:txBody>
      </p:sp>
    </p:spTree>
    <p:extLst>
      <p:ext uri="{BB962C8B-B14F-4D97-AF65-F5344CB8AC3E}">
        <p14:creationId xmlns:p14="http://schemas.microsoft.com/office/powerpoint/2010/main" val="2175311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917788"/>
          </a:xfrm>
        </p:spPr>
      </p:pic>
    </p:spTree>
    <p:extLst>
      <p:ext uri="{BB962C8B-B14F-4D97-AF65-F5344CB8AC3E}">
        <p14:creationId xmlns:p14="http://schemas.microsoft.com/office/powerpoint/2010/main" val="1350405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Provinces</a:t>
            </a:r>
            <a:endParaRPr lang="en-US" dirty="0"/>
          </a:p>
        </p:txBody>
      </p:sp>
      <p:sp>
        <p:nvSpPr>
          <p:cNvPr id="3" name="Content Placeholder 2"/>
          <p:cNvSpPr>
            <a:spLocks noGrp="1"/>
          </p:cNvSpPr>
          <p:nvPr>
            <p:ph idx="1"/>
          </p:nvPr>
        </p:nvSpPr>
        <p:spPr>
          <a:xfrm>
            <a:off x="762000" y="685800"/>
            <a:ext cx="7543800" cy="5181600"/>
          </a:xfrm>
        </p:spPr>
        <p:txBody>
          <a:bodyPr>
            <a:normAutofit/>
          </a:bodyPr>
          <a:lstStyle/>
          <a:p>
            <a:r>
              <a:rPr lang="en-US" dirty="0" smtClean="0"/>
              <a:t>Alberta</a:t>
            </a:r>
          </a:p>
          <a:p>
            <a:r>
              <a:rPr lang="en-US" dirty="0" smtClean="0"/>
              <a:t>British Columbia</a:t>
            </a:r>
          </a:p>
          <a:p>
            <a:r>
              <a:rPr lang="en-US" dirty="0" smtClean="0"/>
              <a:t>Manitoba</a:t>
            </a:r>
          </a:p>
          <a:p>
            <a:r>
              <a:rPr lang="en-US" dirty="0" smtClean="0"/>
              <a:t>New Brunswick</a:t>
            </a:r>
          </a:p>
          <a:p>
            <a:r>
              <a:rPr lang="en-US" dirty="0" smtClean="0"/>
              <a:t>Newfoundland</a:t>
            </a:r>
          </a:p>
          <a:p>
            <a:r>
              <a:rPr lang="en-US" dirty="0" smtClean="0"/>
              <a:t>Nova Scotia</a:t>
            </a:r>
          </a:p>
          <a:p>
            <a:r>
              <a:rPr lang="en-US" dirty="0" smtClean="0"/>
              <a:t>Ontario</a:t>
            </a:r>
          </a:p>
          <a:p>
            <a:r>
              <a:rPr lang="en-US" dirty="0" smtClean="0"/>
              <a:t>Prince Edward Island</a:t>
            </a:r>
          </a:p>
          <a:p>
            <a:r>
              <a:rPr lang="en-US" dirty="0" smtClean="0"/>
              <a:t>Quebec</a:t>
            </a:r>
          </a:p>
          <a:p>
            <a:r>
              <a:rPr lang="en-US" dirty="0" smtClean="0"/>
              <a:t>Saskatchewan</a:t>
            </a:r>
          </a:p>
          <a:p>
            <a:endParaRPr lang="en-US" dirty="0"/>
          </a:p>
        </p:txBody>
      </p:sp>
      <p:pic>
        <p:nvPicPr>
          <p:cNvPr id="1026" name="Picture 2" descr="Provincial Flower of On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63644"/>
            <a:ext cx="174307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nadian Provinces and Territ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868" y="2438400"/>
            <a:ext cx="4000500" cy="3213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90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191000"/>
            <a:ext cx="6781800" cy="1600200"/>
          </a:xfrm>
        </p:spPr>
        <p:txBody>
          <a:bodyPr/>
          <a:lstStyle/>
          <a:p>
            <a:r>
              <a:rPr lang="en-US" dirty="0" smtClean="0"/>
              <a:t>Alberta</a:t>
            </a:r>
            <a:endParaRPr lang="en-US" dirty="0"/>
          </a:p>
        </p:txBody>
      </p:sp>
      <p:sp>
        <p:nvSpPr>
          <p:cNvPr id="3" name="Content Placeholder 2"/>
          <p:cNvSpPr>
            <a:spLocks noGrp="1"/>
          </p:cNvSpPr>
          <p:nvPr>
            <p:ph idx="1"/>
          </p:nvPr>
        </p:nvSpPr>
        <p:spPr>
          <a:xfrm>
            <a:off x="0" y="484909"/>
            <a:ext cx="4724400" cy="4648200"/>
          </a:xfrm>
        </p:spPr>
        <p:txBody>
          <a:bodyPr/>
          <a:lstStyle/>
          <a:p>
            <a:r>
              <a:rPr lang="en-US" sz="2800" dirty="0"/>
              <a:t>Alberta is a western Canadian prairie province and home of the Calgary Stampede. Rich in oil and gas resources, Alberta has supported conservative political parties since the 1920s</a:t>
            </a:r>
            <a:r>
              <a:rPr lang="en-US" sz="2800" dirty="0" smtClean="0"/>
              <a:t>.</a:t>
            </a:r>
          </a:p>
          <a:p>
            <a:r>
              <a:rPr lang="en-US" sz="2800" dirty="0" smtClean="0"/>
              <a:t>Major industries: </a:t>
            </a:r>
            <a:r>
              <a:rPr lang="en-US" sz="2800" dirty="0"/>
              <a:t>Agriculture, forestry, telecommunications and oil and </a:t>
            </a:r>
            <a:r>
              <a:rPr lang="en-US" sz="2800" dirty="0" smtClean="0"/>
              <a:t>gas</a:t>
            </a:r>
          </a:p>
          <a:p>
            <a:endParaRPr lang="en-US" dirty="0"/>
          </a:p>
        </p:txBody>
      </p:sp>
      <p:pic>
        <p:nvPicPr>
          <p:cNvPr id="2050" name="Picture 2" descr="http://gocanada.about.com/gi/o.htm?zi=1/XL&amp;zTi=1&amp;sdn=gocanada&amp;cdn=travel&amp;tm=314&amp;gps=51_60_1366_623&amp;f=00&amp;su=p284.13.342.ip_&amp;tt=3&amp;bt=2&amp;bts=26&amp;zu=http%3A//0.tqn.com/d/gocanada/1/0/F/2/-/-/Alberta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57200"/>
            <a:ext cx="4343400" cy="57388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anada.gc.ca/images/flags-drapeaux/a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715000"/>
            <a:ext cx="19050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19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 y="228600"/>
            <a:ext cx="4412673" cy="4876800"/>
          </a:xfrm>
        </p:spPr>
        <p:txBody>
          <a:bodyPr>
            <a:normAutofit/>
          </a:bodyPr>
          <a:lstStyle/>
          <a:p>
            <a:r>
              <a:rPr lang="en-US" sz="2700" dirty="0"/>
              <a:t>On the west coast of Canada, British Columbia is the third largest Canadian province. British Columbia has three main mountain ranges and is two-thirds covered in forest</a:t>
            </a:r>
            <a:r>
              <a:rPr lang="en-US" sz="2700" dirty="0" smtClean="0"/>
              <a:t>.</a:t>
            </a:r>
          </a:p>
          <a:p>
            <a:r>
              <a:rPr lang="en-US" sz="2700" dirty="0" smtClean="0"/>
              <a:t>Major industries: </a:t>
            </a:r>
            <a:r>
              <a:rPr lang="en-US" sz="2700" dirty="0"/>
              <a:t>Forestry, mining, fisheries, agriculture, energy, and </a:t>
            </a:r>
            <a:r>
              <a:rPr lang="en-US" sz="2700" dirty="0" smtClean="0"/>
              <a:t>transportation</a:t>
            </a:r>
          </a:p>
        </p:txBody>
      </p:sp>
      <p:pic>
        <p:nvPicPr>
          <p:cNvPr id="3074" name="Picture 2" descr="http://gocanada.about.com/gi/o.htm?zi=1/XL&amp;zTi=1&amp;sdn=gocanada&amp;cdn=travel&amp;tm=333&amp;gps=87_79_1366_623&amp;f=00&amp;su=p284.13.342.ip_&amp;tt=3&amp;bt=2&amp;bts=26&amp;zu=http%3A//0.tqn.com/d/gocanada/1/0/D/2/-/-/British_Columbia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380999"/>
            <a:ext cx="5257800" cy="59228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3297" y="4343400"/>
            <a:ext cx="6781800" cy="1600200"/>
          </a:xfrm>
        </p:spPr>
        <p:txBody>
          <a:bodyPr/>
          <a:lstStyle/>
          <a:p>
            <a:r>
              <a:rPr lang="en-US" dirty="0" smtClean="0"/>
              <a:t>British Columbia</a:t>
            </a:r>
            <a:endParaRPr lang="en-US" dirty="0"/>
          </a:p>
        </p:txBody>
      </p:sp>
      <p:pic>
        <p:nvPicPr>
          <p:cNvPr id="3076" name="Picture 4" descr="http://www.canada.gc.ca/images/flags-drapeaux/b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5822805"/>
            <a:ext cx="1590675"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343400"/>
            <a:ext cx="6781800" cy="1600200"/>
          </a:xfrm>
        </p:spPr>
        <p:txBody>
          <a:bodyPr/>
          <a:lstStyle/>
          <a:p>
            <a:r>
              <a:rPr lang="en-US" dirty="0" smtClean="0"/>
              <a:t>Manitoba</a:t>
            </a:r>
            <a:endParaRPr lang="en-US" dirty="0"/>
          </a:p>
        </p:txBody>
      </p:sp>
      <p:sp>
        <p:nvSpPr>
          <p:cNvPr id="3" name="Content Placeholder 2"/>
          <p:cNvSpPr>
            <a:spLocks noGrp="1"/>
          </p:cNvSpPr>
          <p:nvPr>
            <p:ph idx="1"/>
          </p:nvPr>
        </p:nvSpPr>
        <p:spPr>
          <a:xfrm>
            <a:off x="-27709" y="381000"/>
            <a:ext cx="4828309" cy="4724400"/>
          </a:xfrm>
        </p:spPr>
        <p:txBody>
          <a:bodyPr>
            <a:noAutofit/>
          </a:bodyPr>
          <a:lstStyle/>
          <a:p>
            <a:r>
              <a:rPr lang="en-US" sz="2800" dirty="0"/>
              <a:t>Manitoba, a prairie province in the heart of Canada, is called the "Land of 100,000 Lakes." Manitoba has a diversified economy, led by manufacturing, then agriculture, hydroelectricity and mining</a:t>
            </a:r>
            <a:r>
              <a:rPr lang="en-US" sz="2800" dirty="0" smtClean="0"/>
              <a:t>.</a:t>
            </a:r>
          </a:p>
          <a:p>
            <a:r>
              <a:rPr lang="en-US" sz="2800" dirty="0" smtClean="0"/>
              <a:t>Major industries: </a:t>
            </a:r>
            <a:r>
              <a:rPr lang="en-US" sz="2800" dirty="0"/>
              <a:t>Manufacturing, agriculture, hydroelectricity and mining</a:t>
            </a:r>
          </a:p>
        </p:txBody>
      </p:sp>
      <p:pic>
        <p:nvPicPr>
          <p:cNvPr id="4098" name="Picture 2" descr="http://gocanada.about.com/gi/o.htm?zi=1/XL&amp;zTi=1&amp;sdn=gocanada&amp;cdn=travel&amp;tm=21&amp;gps=82_65_1366_623&amp;f=00&amp;su=p284.13.342.ip_&amp;tt=3&amp;bt=2&amp;bts=26&amp;zu=http%3A//0.tqn.com/d/gocanada/1/7/H/2/-/-/Manitoba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52234"/>
            <a:ext cx="4876801" cy="59247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anada.gc.ca/images/flags-drapeaux/m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002" y="5895975"/>
            <a:ext cx="19050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30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4343400" cy="4953000"/>
          </a:xfrm>
        </p:spPr>
        <p:txBody>
          <a:bodyPr>
            <a:noAutofit/>
          </a:bodyPr>
          <a:lstStyle/>
          <a:p>
            <a:r>
              <a:rPr lang="en-US" sz="2600" dirty="0"/>
              <a:t>One of the original provinces of </a:t>
            </a:r>
            <a:r>
              <a:rPr lang="en-US" sz="2600" dirty="0" smtClean="0"/>
              <a:t>Canada.  New Brunswick has </a:t>
            </a:r>
            <a:r>
              <a:rPr lang="en-US" sz="2600" dirty="0"/>
              <a:t>eight major cities, including Fredericton, its capital</a:t>
            </a:r>
            <a:r>
              <a:rPr lang="en-US" sz="2600" dirty="0" smtClean="0"/>
              <a:t>.</a:t>
            </a:r>
          </a:p>
          <a:p>
            <a:r>
              <a:rPr lang="en-US" sz="2800" dirty="0" smtClean="0"/>
              <a:t>Highest and </a:t>
            </a:r>
            <a:r>
              <a:rPr lang="en-US" sz="2800" dirty="0"/>
              <a:t>wildest tides in the world </a:t>
            </a:r>
          </a:p>
          <a:p>
            <a:r>
              <a:rPr lang="en-US" sz="2800" dirty="0"/>
              <a:t>More kinds of whales more often </a:t>
            </a:r>
            <a:r>
              <a:rPr lang="en-US" sz="2800" dirty="0" smtClean="0"/>
              <a:t>than </a:t>
            </a:r>
            <a:r>
              <a:rPr lang="en-US" sz="2800" dirty="0"/>
              <a:t>anywhere </a:t>
            </a:r>
            <a:r>
              <a:rPr lang="en-US" sz="2800" dirty="0" smtClean="0"/>
              <a:t>else in the world</a:t>
            </a:r>
            <a:endParaRPr lang="en-US" sz="2600" dirty="0" smtClean="0"/>
          </a:p>
        </p:txBody>
      </p:sp>
      <p:pic>
        <p:nvPicPr>
          <p:cNvPr id="5122" name="Picture 2" descr="http://gocanada.about.com/gi/o.htm?zi=1/XL&amp;zTi=1&amp;sdn=gocanada&amp;cdn=travel&amp;tm=17&amp;gps=89_46_1366_623&amp;f=00&amp;su=p284.13.342.ip_&amp;tt=3&amp;bt=2&amp;bts=26&amp;zu=http%3A//0.tqn.com/d/gocanada/1/0/J/2/-/-/New_Brunswick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5039" y="304800"/>
            <a:ext cx="4965161"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295775"/>
            <a:ext cx="6781800" cy="1600200"/>
          </a:xfrm>
        </p:spPr>
        <p:txBody>
          <a:bodyPr/>
          <a:lstStyle/>
          <a:p>
            <a:r>
              <a:rPr lang="en-US" dirty="0" smtClean="0"/>
              <a:t>New Brunswick</a:t>
            </a:r>
            <a:endParaRPr lang="en-US" dirty="0"/>
          </a:p>
        </p:txBody>
      </p:sp>
      <p:pic>
        <p:nvPicPr>
          <p:cNvPr id="5124" name="Picture 4" descr="http://www.canada.gc.ca/images/flags-drapeaux/n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8266"/>
            <a:ext cx="15240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637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 y="595312"/>
            <a:ext cx="5070764" cy="4876800"/>
          </a:xfrm>
        </p:spPr>
        <p:txBody>
          <a:bodyPr>
            <a:normAutofit fontScale="92500"/>
          </a:bodyPr>
          <a:lstStyle/>
          <a:p>
            <a:r>
              <a:rPr lang="en-US" dirty="0"/>
              <a:t>Newfoundland and Labrador tends to attract a more adventurous, outdoorsy type of visitor. Not that you can't find fine dining or a boutique hotel, but the major attractions of Newfoundland and Labrador are the natural surroundings, which are gorgeous, and the people, who are laid back and not pretentious.</a:t>
            </a:r>
          </a:p>
          <a:p>
            <a:r>
              <a:rPr lang="en-US" dirty="0"/>
              <a:t>Some of the most popular things to do in Newfoundland and Labrador include scenic drives, whale watching, iceberg viewing, bird watching, kayaking, camping and enjoying a sundowner with your mates at the end of the day.</a:t>
            </a:r>
          </a:p>
          <a:p>
            <a:endParaRPr lang="en-US" dirty="0"/>
          </a:p>
        </p:txBody>
      </p:sp>
      <p:pic>
        <p:nvPicPr>
          <p:cNvPr id="6146" name="Picture 2" descr="http://gocanada.about.com/gi/o.htm?zi=1/XL&amp;zTi=1&amp;sdn=gocanada&amp;cdn=travel&amp;tm=23&amp;gps=153_64_1366_623&amp;f=00&amp;su=p284.13.342.ip_&amp;tt=3&amp;bt=2&amp;bts=26&amp;zu=http%3A//0.tqn.com/d/gocanada/1/0/K/2/-/-/Newfoundland_and_Labrador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599"/>
            <a:ext cx="4343400" cy="61483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419600"/>
            <a:ext cx="6781800" cy="1600200"/>
          </a:xfrm>
        </p:spPr>
        <p:txBody>
          <a:bodyPr>
            <a:normAutofit fontScale="90000"/>
          </a:bodyPr>
          <a:lstStyle/>
          <a:p>
            <a:r>
              <a:rPr lang="en-US" dirty="0" smtClean="0"/>
              <a:t>Newfoundland &amp; Labrador</a:t>
            </a:r>
            <a:endParaRPr lang="en-US" dirty="0"/>
          </a:p>
        </p:txBody>
      </p:sp>
      <p:pic>
        <p:nvPicPr>
          <p:cNvPr id="6148" name="Picture 4" descr="http://www.canada.gc.ca/images/flags-drapeaux/n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895975"/>
            <a:ext cx="19050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318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4992"/>
            <a:ext cx="6781800" cy="1600200"/>
          </a:xfrm>
        </p:spPr>
        <p:txBody>
          <a:bodyPr/>
          <a:lstStyle/>
          <a:p>
            <a:r>
              <a:rPr lang="en-US" dirty="0" smtClean="0"/>
              <a:t>Nova Scotia</a:t>
            </a:r>
            <a:endParaRPr lang="en-US" dirty="0"/>
          </a:p>
        </p:txBody>
      </p:sp>
      <p:pic>
        <p:nvPicPr>
          <p:cNvPr id="7170" name="Picture 2" descr="http://www.canada.gc.ca/images/flags-drapeaux/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5840556"/>
            <a:ext cx="1438275" cy="9620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gocanada.about.com/gi/o.htm?zi=1/XL&amp;zTi=1&amp;sdn=gocanada&amp;cdn=travel&amp;tm=134&amp;gps=50_60_1366_623&amp;f=00&amp;su=p284.13.342.ip_&amp;tt=3&amp;bt=2&amp;bts=26&amp;zu=http%3A//0.tqn.com/d/gocanada/1/0/M/2/-/-/Nova_Scotia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876799" cy="5867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927" y="415636"/>
            <a:ext cx="4641273" cy="4842164"/>
          </a:xfrm>
        </p:spPr>
        <p:txBody>
          <a:bodyPr>
            <a:normAutofit/>
          </a:bodyPr>
          <a:lstStyle/>
          <a:p>
            <a:r>
              <a:rPr lang="en-US" sz="2600" dirty="0"/>
              <a:t>A founding province of Canada, Nova Scotia is nearly surrounded by the Atlantic Ocean, and is known for its high tides, lobster, fish, blueberries and apples</a:t>
            </a:r>
            <a:r>
              <a:rPr lang="en-US" sz="2600" dirty="0" smtClean="0"/>
              <a:t>.</a:t>
            </a:r>
          </a:p>
          <a:p>
            <a:r>
              <a:rPr lang="en-US" sz="2600" dirty="0" smtClean="0"/>
              <a:t>Major industries: </a:t>
            </a:r>
            <a:r>
              <a:rPr lang="en-US" sz="2600" dirty="0"/>
              <a:t>Manufacturing, agriculture, fisheries, mining, forestry, transportation, energy</a:t>
            </a:r>
          </a:p>
        </p:txBody>
      </p:sp>
    </p:spTree>
    <p:extLst>
      <p:ext uri="{BB962C8B-B14F-4D97-AF65-F5344CB8AC3E}">
        <p14:creationId xmlns:p14="http://schemas.microsoft.com/office/powerpoint/2010/main" val="1457719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134</TotalTime>
  <Words>762</Words>
  <Application>Microsoft Office PowerPoint</Application>
  <PresentationFormat>On-screen Show (4:3)</PresentationFormat>
  <Paragraphs>65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NewsPrint</vt:lpstr>
      <vt:lpstr>PowerPoint Presentation</vt:lpstr>
      <vt:lpstr>PowerPoint Presentation</vt:lpstr>
      <vt:lpstr>10 Provinces</vt:lpstr>
      <vt:lpstr>Alberta</vt:lpstr>
      <vt:lpstr>British Columbia</vt:lpstr>
      <vt:lpstr>Manitoba</vt:lpstr>
      <vt:lpstr>New Brunswick</vt:lpstr>
      <vt:lpstr>Newfoundland &amp; Labrador</vt:lpstr>
      <vt:lpstr>Nova Scotia</vt:lpstr>
      <vt:lpstr>Ontario</vt:lpstr>
      <vt:lpstr>Prince Edward  Island</vt:lpstr>
      <vt:lpstr>Quebec</vt:lpstr>
      <vt:lpstr>Saskatchewan</vt:lpstr>
      <vt:lpstr>3 Territories</vt:lpstr>
      <vt:lpstr>Northwest Territories</vt:lpstr>
      <vt:lpstr>Nunavut</vt:lpstr>
      <vt:lpstr>Yukon</vt:lpstr>
      <vt:lpstr>Now you must make a decision</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Windows User</dc:creator>
  <cp:lastModifiedBy>Windows User</cp:lastModifiedBy>
  <cp:revision>38</cp:revision>
  <dcterms:created xsi:type="dcterms:W3CDTF">2013-11-27T01:23:48Z</dcterms:created>
  <dcterms:modified xsi:type="dcterms:W3CDTF">2013-12-02T00:20:37Z</dcterms:modified>
</cp:coreProperties>
</file>