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657B-CBEE-4830-9F17-4C9D9A29A13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30F6-CAAD-4972-86AA-974EA0903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How would life in the Americas be different without these items? 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11266" name="Picture 2" descr="http://3.bp.blogspot.com/_W12zxhGjT5k/TUCfbPySJ2I/AAAAAAAAAyE/WZKsfFMg-w8/s1600/horses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2438400" cy="2819400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2/29/Cut_sugarc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2362200" cy="2819400"/>
          </a:xfrm>
          <a:prstGeom prst="rect">
            <a:avLst/>
          </a:prstGeom>
          <a:noFill/>
        </p:spPr>
      </p:pic>
      <p:pic>
        <p:nvPicPr>
          <p:cNvPr id="11274" name="Picture 10" descr="http://www.glennellis.com/wp-content/uploads/2012/09/bigstock_Spilling_Sugar_4293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2057400" cy="1981200"/>
          </a:xfrm>
          <a:prstGeom prst="rect">
            <a:avLst/>
          </a:prstGeom>
          <a:noFill/>
        </p:spPr>
      </p:pic>
      <p:pic>
        <p:nvPicPr>
          <p:cNvPr id="11276" name="Picture 12" descr="http://3.bp.blogspot.com/-BBEPrQyud4U/T9hkYBzqTKI/AAAAAAAACLM/miZW7eSQrLc/s1600/Pi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267200"/>
            <a:ext cx="2819400" cy="2590800"/>
          </a:xfrm>
          <a:prstGeom prst="rect">
            <a:avLst/>
          </a:prstGeom>
          <a:noFill/>
        </p:spPr>
      </p:pic>
      <p:pic>
        <p:nvPicPr>
          <p:cNvPr id="11278" name="Picture 14" descr="http://health.utah.gov/epi/diseases/flu/Graphics/influenza_ge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2409825" cy="2590800"/>
          </a:xfrm>
          <a:prstGeom prst="rect">
            <a:avLst/>
          </a:prstGeom>
          <a:noFill/>
        </p:spPr>
      </p:pic>
      <p:pic>
        <p:nvPicPr>
          <p:cNvPr id="11280" name="Picture 16" descr="http://www.brecorder.com/images/2013/01/meas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981200"/>
            <a:ext cx="2286000" cy="2286000"/>
          </a:xfrm>
          <a:prstGeom prst="rect">
            <a:avLst/>
          </a:prstGeom>
          <a:noFill/>
        </p:spPr>
      </p:pic>
      <p:pic>
        <p:nvPicPr>
          <p:cNvPr id="11282" name="Picture 18" descr="http://img.gawkerassets.com/img/1888gyq0beglejpg/medi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267200"/>
            <a:ext cx="1981200" cy="2590800"/>
          </a:xfrm>
          <a:prstGeom prst="rect">
            <a:avLst/>
          </a:prstGeom>
          <a:noFill/>
        </p:spPr>
      </p:pic>
      <p:pic>
        <p:nvPicPr>
          <p:cNvPr id="11284" name="Picture 20" descr="http://img.gawkerassets.com/img/1888gmxsp1sq1jpg/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4267200"/>
            <a:ext cx="1981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How would life in the Americas be different without these items?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would life in the Americas be different without these items?</dc:title>
  <dc:creator>Ashley</dc:creator>
  <cp:lastModifiedBy>Ashley</cp:lastModifiedBy>
  <cp:revision>3</cp:revision>
  <dcterms:created xsi:type="dcterms:W3CDTF">2013-02-04T23:28:18Z</dcterms:created>
  <dcterms:modified xsi:type="dcterms:W3CDTF">2013-02-05T00:33:31Z</dcterms:modified>
</cp:coreProperties>
</file>