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61" r:id="rId6"/>
    <p:sldId id="264" r:id="rId7"/>
    <p:sldId id="265" r:id="rId8"/>
    <p:sldId id="272" r:id="rId9"/>
    <p:sldId id="267" r:id="rId10"/>
    <p:sldId id="273" r:id="rId11"/>
    <p:sldId id="274" r:id="rId12"/>
    <p:sldId id="275" r:id="rId13"/>
    <p:sldId id="259" r:id="rId14"/>
    <p:sldId id="262" r:id="rId15"/>
    <p:sldId id="270" r:id="rId16"/>
    <p:sldId id="268" r:id="rId17"/>
    <p:sldId id="271" r:id="rId18"/>
    <p:sldId id="276" r:id="rId19"/>
    <p:sldId id="277" r:id="rId20"/>
    <p:sldId id="278" r:id="rId21"/>
    <p:sldId id="279" r:id="rId22"/>
    <p:sldId id="260" r:id="rId23"/>
    <p:sldId id="263" r:id="rId24"/>
    <p:sldId id="266" r:id="rId25"/>
    <p:sldId id="26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35F2-6F66-4ECB-B4FC-0C7653D2C62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a.gov/library/publications/the-world-factbook/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" y="0"/>
            <a:ext cx="12288652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6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462251" y="114218"/>
            <a:ext cx="926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8%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14%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0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5116425" y="114218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$2.441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</a:t>
            </a:r>
            <a:r>
              <a:rPr lang="en-US" sz="4800" baseline="30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GDP Per Capita--What is the value of goods and services produced </a:t>
            </a:r>
            <a:r>
              <a:rPr lang="en-US" sz="48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per person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$37,500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519418" y="114218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Unemployment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Over depletion of natural resources (pollution)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Improving public services (which forces the country to raise taxes) 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" y="1137248"/>
            <a:ext cx="10944663" cy="313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6581" y="1951672"/>
            <a:ext cx="60388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Germany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4535328"/>
            <a:ext cx="3657600" cy="218846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68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90430" y="114218"/>
            <a:ext cx="8411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Germany has a </a:t>
            </a:r>
            <a:r>
              <a:rPr lang="en-US" sz="66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Mixed economic system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After reunification in 1990, East Germany had to move away from a Command economic system and slowly towards a Market System.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67481" y="114218"/>
            <a:ext cx="8457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available?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Coal, lignite, natural gas, iron ore, copper, nickel, uranium, potash, salt, construction materials, timber, arable land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052825" y="114218"/>
            <a:ext cx="4086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the land is </a:t>
            </a:r>
            <a:r>
              <a:rPr lang="en-US" sz="4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arable </a:t>
            </a: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(capable of being farmed)?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33%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are the major agricultural products?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Potatoes, wheat, barley, sugar beets, fruit, cabbages, cattle, pigs, poultry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5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3803560" y="114218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being produced in the factories?</a:t>
            </a:r>
          </a:p>
          <a:p>
            <a:pPr lvl="1"/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Among the world’s largest and most technologically advanced producers of iron, steel, coal, cement, chemicals, machinery, vehicles, machine tools, electronics, food &amp; beverages, shipbuilding, &amp; textiles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1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2953201" y="114218"/>
            <a:ext cx="6285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How long are students required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16 years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462251" y="114218"/>
            <a:ext cx="926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5.5</a:t>
            </a: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15.5%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4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478345" y="114218"/>
            <a:ext cx="32353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Credit: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806" y="1690688"/>
            <a:ext cx="102131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Information was retrieved from CIA World </a:t>
            </a:r>
            <a:r>
              <a:rPr lang="en-US" sz="5400" dirty="0" err="1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Factbook</a:t>
            </a: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 in August 2013.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  <a:hlinkClick r:id="rId4"/>
              </a:rPr>
              <a:t>https://www.cia.gov/library/publications/the-world-factbook/index.html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 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5116425" y="114218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$3.401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5</a:t>
            </a:r>
            <a:r>
              <a:rPr lang="en-US" sz="4800" baseline="30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 l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argest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GDP Per Capita--What is the value of goods and services produced </a:t>
            </a:r>
            <a:r>
              <a:rPr lang="en-US" sz="48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per person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$37,500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6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519418" y="114218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Modernizing the former East German economy (annual transfers from west to east of $80 billion)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The former East Germany’s decayed economy continues to be a burden on the country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Unemployment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Over depletion of natural resources (pollution)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Improving public services (which forces the country to raise taxes) 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6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" y="807188"/>
            <a:ext cx="10944663" cy="313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7733" y="1637072"/>
            <a:ext cx="39565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Russia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9" y="4120982"/>
            <a:ext cx="3200400" cy="25603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174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90430" y="114218"/>
            <a:ext cx="8411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Russia has a </a:t>
            </a:r>
            <a:r>
              <a:rPr lang="en-US" sz="5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Mixed economic system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Russia’s economy has been moving away from a Command economy and more towards a free Market economy since the fall of the Soviet Union in 1991…not there yet (Mixed)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67481" y="114218"/>
            <a:ext cx="8457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available?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Wide natural resource base including </a:t>
            </a:r>
            <a:r>
              <a:rPr lang="en-US" sz="48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major 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deposits of oil, natural gas, coal, many minerals, timber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Russia leads the world in oil production (2012)</a:t>
            </a:r>
          </a:p>
          <a:p>
            <a:pPr>
              <a:lnSpc>
                <a:spcPct val="90000"/>
              </a:lnSpc>
            </a:pPr>
            <a:endParaRPr lang="en-US" sz="4800" b="1" dirty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Obstacles such as harsh climate, terrain, distance, &amp; size hinder Russia’s exploitation (use) of natural resources</a:t>
            </a: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052825" y="114218"/>
            <a:ext cx="4086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the land is </a:t>
            </a:r>
            <a:r>
              <a:rPr lang="en-US" sz="4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arable </a:t>
            </a: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(capable of being farmed)?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7% (permafrost over Siberia is a major problem for growing crops!)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are the major agricultural products?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Grain, sugar beets, sunflower seed, vegetables, fruits, beef, milk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3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3803560" y="114218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being produced in the factories?</a:t>
            </a:r>
          </a:p>
          <a:p>
            <a:pPr lvl="1"/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Coal, oil, gas, chemicals, metals, machines, aircrafts, space vehicles, shipbuilding, communication devices, tractors, construction equipment, medical &amp; scientific instruments, textiles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77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2953201" y="114218"/>
            <a:ext cx="6285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99.6%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How long are students required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14 years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4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462251" y="114218"/>
            <a:ext cx="926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5.7</a:t>
            </a: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12.7%</a:t>
            </a:r>
          </a:p>
        </p:txBody>
      </p:sp>
    </p:spTree>
    <p:extLst>
      <p:ext uri="{BB962C8B-B14F-4D97-AF65-F5344CB8AC3E}">
        <p14:creationId xmlns:p14="http://schemas.microsoft.com/office/powerpoint/2010/main" val="3722476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5116425" y="114218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$2.022trillion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7</a:t>
            </a:r>
            <a:r>
              <a:rPr lang="en-US" sz="4800" baseline="30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l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argest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GDP Per Capita--What is the value of goods and services produced </a:t>
            </a:r>
            <a:r>
              <a:rPr lang="en-US" sz="48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per person</a:t>
            </a: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$18,000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3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0"/>
            <a:ext cx="10761785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5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519418" y="114218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40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Natural resources are difficult to use because of the harsh climate, size and few navigable rivers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Moving away from the former Command economy of the Soviet Union (where the government made all of the decisions), and letting the public have a greater influence on the economy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Unemployment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0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5686" y="114218"/>
            <a:ext cx="76406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Top GDP Leaders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222214"/>
            <a:ext cx="9201150" cy="53911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45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005" y="114218"/>
            <a:ext cx="11462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Top GDP Per Capita Leaders</a:t>
            </a:r>
            <a:endParaRPr lang="en-US" sz="6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1244099"/>
            <a:ext cx="9210675" cy="54102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111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209115" y="114218"/>
            <a:ext cx="9773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What’s Your Opinion?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Which country do you think has the best economy? Why? Write THREE sentences that explain your choice.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3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0"/>
            <a:ext cx="1059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6" y="906862"/>
            <a:ext cx="10944663" cy="313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6947" y="1736746"/>
            <a:ext cx="99181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United Kingdom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2" y="4280992"/>
            <a:ext cx="4220309" cy="21031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39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90430" y="114218"/>
            <a:ext cx="8411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7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UK has a </a:t>
            </a:r>
            <a:r>
              <a:rPr lang="en-US" sz="5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Mixed economic system.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It’s actually closer to a Market economy than any other European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5400" b="1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UK is economically strong; it’s one of the world’s leading industrial powers.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67481" y="114218"/>
            <a:ext cx="8457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available?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Coal, petroleum, natural gas, iron ore, lead, zinc, gold, tin, limestone, salt, clay, chalk, gypsum, potash, silica sand, slate, arable land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4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052825" y="114218"/>
            <a:ext cx="4086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the land is </a:t>
            </a:r>
            <a:r>
              <a:rPr lang="en-US" sz="4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arable </a:t>
            </a: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(capable of being farmed)?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23%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are the major agricultural products?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Cereals, oilseed, potatoes, vegetables, cattle, sheep, poultry, &amp; fish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8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3803560" y="114218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being produced in the factories?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Machine tools, electric power equipment, automation equipment, railroad equipment, shipbuilding, aircraft, motor vehicles, communications devices, metals, chemicals, coal, petroleum, paper, textiles, food processing, clothing, &amp; other consumer goods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5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2953201" y="114218"/>
            <a:ext cx="6285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How long are students required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16 years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9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925</Words>
  <Application>Microsoft Office PowerPoint</Application>
  <PresentationFormat>Widescreen</PresentationFormat>
  <Paragraphs>130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Chocolate Covered Raindrops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Chris Trantow</cp:lastModifiedBy>
  <cp:revision>9</cp:revision>
  <dcterms:created xsi:type="dcterms:W3CDTF">2013-08-13T17:47:25Z</dcterms:created>
  <dcterms:modified xsi:type="dcterms:W3CDTF">2013-08-13T21:14:16Z</dcterms:modified>
</cp:coreProperties>
</file>