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301" r:id="rId4"/>
    <p:sldId id="298" r:id="rId5"/>
    <p:sldId id="302" r:id="rId6"/>
    <p:sldId id="293" r:id="rId7"/>
    <p:sldId id="303" r:id="rId8"/>
    <p:sldId id="299" r:id="rId9"/>
    <p:sldId id="259" r:id="rId10"/>
    <p:sldId id="260" r:id="rId11"/>
    <p:sldId id="304" r:id="rId12"/>
    <p:sldId id="305" r:id="rId13"/>
    <p:sldId id="262" r:id="rId14"/>
    <p:sldId id="291" r:id="rId15"/>
    <p:sldId id="306" r:id="rId16"/>
    <p:sldId id="263" r:id="rId17"/>
    <p:sldId id="295" r:id="rId18"/>
    <p:sldId id="292" r:id="rId19"/>
    <p:sldId id="300" r:id="rId20"/>
    <p:sldId id="307" r:id="rId21"/>
    <p:sldId id="297" r:id="rId22"/>
    <p:sldId id="308" r:id="rId23"/>
    <p:sldId id="309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8" autoAdjust="0"/>
    <p:restoredTop sz="94660"/>
  </p:normalViewPr>
  <p:slideViewPr>
    <p:cSldViewPr>
      <p:cViewPr varScale="1">
        <p:scale>
          <a:sx n="58" d="100"/>
          <a:sy n="58" d="100"/>
        </p:scale>
        <p:origin x="18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17A7C0-8F3A-455D-BFB8-6FED85C5D61B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DB7AB6-B59C-4CDB-A064-6D1EEFC7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04E3F4-AD85-4F12-89A8-07B9F907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4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EABD-2F7B-4258-B591-A0B53714E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9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3936-F911-4E80-8747-EE122DF4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088C-B24D-45C6-BD6D-6FD175F8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2F43-9C6A-4770-B788-02AAA2E0B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426F-B3D6-4F8A-9771-9D538DEAF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60A6C-8AAC-452C-A18B-4267AA47A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5FCE-F001-46E0-8E5A-893D7662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411F-288F-4641-807A-2D273900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C7ED-E682-4249-AEA4-D2A1D079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2EF8-0A4D-476E-9BFE-2207037D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94A1-52A2-4B1D-8344-B0B6A0FD3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0CF7-4773-4D92-B7B0-B542BC6D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07E8-629B-4BF3-AEF6-46840F0E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C71A-FDD6-41B3-A16B-FC348ECEF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E7A2-3C8D-4984-A793-B8E7A0803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3951834-A7E0-4FE6-A9BB-D18940A05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81075"/>
            <a:ext cx="8077200" cy="1609725"/>
          </a:xfrm>
        </p:spPr>
        <p:txBody>
          <a:bodyPr/>
          <a:lstStyle/>
          <a:p>
            <a:pPr eaLnBrk="1" hangingPunct="1"/>
            <a:r>
              <a:rPr lang="en-US" dirty="0"/>
              <a:t>The Cuban Revolution</a:t>
            </a:r>
          </a:p>
        </p:txBody>
      </p:sp>
      <p:pic>
        <p:nvPicPr>
          <p:cNvPr id="3077" name="Picture 5" descr="http://www.toptenz.net/wp-content/uploads/2011/06/The-Cuban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3870"/>
            <a:ext cx="6324600" cy="45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Cuba: </a:t>
            </a:r>
            <a:r>
              <a:rPr lang="en-US" dirty="0">
                <a:solidFill>
                  <a:srgbClr val="FF0000"/>
                </a:solidFill>
              </a:rPr>
              <a:t>Bay of Pigs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purpose was to overthrow Castro.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plan was to arm Cuban exiles living in Florida.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Once the exiles arrived in Cuba, unhappy Cubans would join them at the Bay of Pigs and overthrow Castro.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invasion was a disaster because </a:t>
            </a:r>
            <a:r>
              <a:rPr lang="en-US" dirty="0">
                <a:solidFill>
                  <a:srgbClr val="FF0000"/>
                </a:solidFill>
              </a:rPr>
              <a:t>Castro’s forces intercepted the plan and captured the invaders.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 rebellion against Castro occurred, but </a:t>
            </a:r>
            <a:r>
              <a:rPr lang="en-US" dirty="0">
                <a:solidFill>
                  <a:srgbClr val="FF0000"/>
                </a:solidFill>
              </a:rPr>
              <a:t>this sparked a deep hatred for US.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Content Placeholder 3" descr="BayofPig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908300"/>
          </a:xfrm>
        </p:spPr>
      </p:pic>
      <p:pic>
        <p:nvPicPr>
          <p:cNvPr id="13316" name="Picture 4" descr="Bay_of_pi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3049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Captured During the Invasion…</a:t>
            </a:r>
          </a:p>
        </p:txBody>
      </p:sp>
      <p:pic>
        <p:nvPicPr>
          <p:cNvPr id="14339" name="Content Placeholder 3" descr="captured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7879458" cy="5181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Cuban Missile Crisis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In October of 1962, US planes spotted secret Soviet missile bases in Cuba.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10/22: President Kennedy announced that the Soviets had placed long-range missiles in Cuba.</a:t>
            </a:r>
          </a:p>
          <a:p>
            <a:pPr lvl="1" eaLnBrk="1" hangingPunct="1"/>
            <a:r>
              <a:rPr lang="en-US" sz="2400" dirty="0"/>
              <a:t>Extremely TENSE time…could have led to WWIII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Resolution: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President Kennedy agreed not to invade Cuba and to remove US missiles from Turkey; in return, Khrushchev agreed to remove the missiles from Cuba.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7" name="Picture 4" descr="CubanMissileCrisisLaunchSi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153" y="0"/>
            <a:ext cx="7741047" cy="63246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5" descr="CubaMissileRa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37" y="-228600"/>
            <a:ext cx="4953000" cy="65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Cuban Missile Crisis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Results:</a:t>
            </a:r>
          </a:p>
          <a:p>
            <a:pPr lvl="1" eaLnBrk="1" hangingPunct="1"/>
            <a:r>
              <a:rPr lang="en-US" sz="2400"/>
              <a:t>A hot line is a direct line of communication between two parties.</a:t>
            </a:r>
          </a:p>
          <a:p>
            <a:pPr eaLnBrk="1" hangingPunct="1"/>
            <a:r>
              <a:rPr lang="en-US" sz="2800"/>
              <a:t>A hot line was set up between President Kennedy and the Soviet Premier so that they could contact each other more quickly.</a:t>
            </a:r>
          </a:p>
          <a:p>
            <a:pPr eaLnBrk="1" hangingPunct="1"/>
            <a:r>
              <a:rPr lang="en-US" sz="2800"/>
              <a:t>The Limited Test Ban Treaty was agreed upon between US, USSR, and Great Britain to stop above ground testing of nuclear weapons.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Castro’s Impact on Cuba’s Economy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Due to the harsh events, US placed an embargo on goods from Cuba in 1962: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Cuba’s sugar cane crop could no longer be sold in the US, which hurt Cuba’s economy.</a:t>
            </a:r>
          </a:p>
          <a:p>
            <a:pPr lvl="1" eaLnBrk="1" hangingPunct="1"/>
            <a:r>
              <a:rPr lang="en-US" dirty="0"/>
              <a:t>It’s still in place today.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As a result of the embargo, poor harvests, and bad government planning, Cuba’s economy has become very poor.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President Kennedy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signing the bill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place a trade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embargo 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Cuba…10/23/62</a:t>
            </a:r>
          </a:p>
        </p:txBody>
      </p:sp>
      <p:pic>
        <p:nvPicPr>
          <p:cNvPr id="20484" name="Picture 4" descr="PresidentKennedySigningCubaQuaran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013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US-Cuban Relations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Relations have not improved much over the past 50 years.</a:t>
            </a:r>
          </a:p>
          <a:p>
            <a:r>
              <a:rPr lang="en-US" sz="2800" dirty="0"/>
              <a:t>There is still an embargo on goods from Cuba.</a:t>
            </a:r>
          </a:p>
          <a:p>
            <a:r>
              <a:rPr lang="en-US" sz="2800" dirty="0"/>
              <a:t>In the early 1980s &amp; 1990s, there were periods in which large numbers of Cubans escaped their island for America.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thousands left because Castro would not allow free elections, freedom of speech, freedom of press,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800" dirty="0"/>
              <a:t>1994—now the US only accepts 20,000 immigrants per year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 Info…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Cuba gained its independence from Spain in 1898.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In the 1900s, Cuba’s wealth was controlled by American companies.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main businesses in Cuba were sugar and mining companies.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 dictator of Cuba until 1959 was Fulgencio Batista.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4100" name="Picture 4" descr="C:\Documents and Settings\e200602727\Local Settings\Temporary Internet Files\Content.IE5\91X5HIGJ\MCj043189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711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Cuban Refugees</a:t>
            </a:r>
          </a:p>
        </p:txBody>
      </p:sp>
      <p:pic>
        <p:nvPicPr>
          <p:cNvPr id="22531" name="Content Placeholder 3" descr="refugees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7086600" cy="5314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Castro Update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After a decline in health, Fidel Castro gave up the Cuban presidency on February 19, 2008.  His brother, Raul, is now the Cuban leader.</a:t>
            </a:r>
          </a:p>
          <a:p>
            <a:r>
              <a:rPr lang="en-US" dirty="0"/>
              <a:t>There is much speculation about whether or not Fidel Castro is actually alive today.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Fidel &amp; Raul Castro</a:t>
            </a:r>
          </a:p>
        </p:txBody>
      </p:sp>
      <p:pic>
        <p:nvPicPr>
          <p:cNvPr id="24579" name="Content Placeholder 3" descr="fidel_raul_cast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6934200" cy="50030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Castro Resigns…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imgCartoon" descr="Fidel Castro Re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06"/>
            <a:ext cx="9137737" cy="62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Fulgencio Batista</a:t>
            </a:r>
          </a:p>
        </p:txBody>
      </p:sp>
      <p:pic>
        <p:nvPicPr>
          <p:cNvPr id="5123" name="Content Placeholder 3" descr="batista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524000"/>
            <a:ext cx="5181600" cy="518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Cuban Revolution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Batista had originally been elected as president, but made himself dictator</a:t>
            </a:r>
          </a:p>
          <a:p>
            <a:r>
              <a:rPr lang="en-US" dirty="0">
                <a:solidFill>
                  <a:srgbClr val="FF0000"/>
                </a:solidFill>
              </a:rPr>
              <a:t>Many people were unhappy with his rule: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poverty, education was poor, and healthcare was limited</a:t>
            </a:r>
          </a:p>
          <a:p>
            <a:r>
              <a:rPr lang="en-US" dirty="0">
                <a:solidFill>
                  <a:srgbClr val="FF0000"/>
                </a:solidFill>
              </a:rPr>
              <a:t>Batista also cancelled all free elections.</a:t>
            </a:r>
          </a:p>
          <a:p>
            <a:r>
              <a:rPr lang="en-US" dirty="0">
                <a:solidFill>
                  <a:srgbClr val="FF0000"/>
                </a:solidFill>
              </a:rPr>
              <a:t>Fidel Castro led a group of rebels against Batista’s government.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Fidel Castro</a:t>
            </a:r>
          </a:p>
        </p:txBody>
      </p:sp>
      <p:pic>
        <p:nvPicPr>
          <p:cNvPr id="7171" name="Content Placeholder 3" descr="castro-ti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47799"/>
            <a:ext cx="4038600" cy="53185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Cuban Revolution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Castro attempted to overthrow Batista’s government for seven years.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Castro and his “army” lost many battles to Batista – he was even arrested and sentenced to 15 years in jail!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Castro was released in 1955 after only two years and fled to Mexico to put together a new group of rebel fighters.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He defeated the Batista government and made himself dictator of Cuba in 1959.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US originally backed Castro because he promised to make the country a democracy.</a:t>
            </a:r>
          </a:p>
          <a:p>
            <a:pPr lvl="1"/>
            <a:r>
              <a:rPr lang="en-US" sz="2000" dirty="0"/>
              <a:t>US sent him supplies to help defeat Batista.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Fidel Castro (right)</a:t>
            </a:r>
          </a:p>
        </p:txBody>
      </p:sp>
      <p:pic>
        <p:nvPicPr>
          <p:cNvPr id="9219" name="Content Placeholder 3" descr="Fidel_Ch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" y="1447800"/>
            <a:ext cx="8153401" cy="52989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Castro’s Government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Castro began organizing a communist government right away: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declared all property belonging to Americans now belonged to the government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 farms, factories, &amp; businesses now belonged to the government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Cubans no longer had the right to protest against the government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Cuban newspapers, radio, &amp; TV were shut down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government became only source for news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churches were closed &amp; property was taken over by government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Cuba Vs. 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Castro’s government &amp; the US government did not get along so well.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US did not like having a communist country so close.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Americans who owned land/businesses in Cuba lost their property.</a:t>
            </a:r>
          </a:p>
          <a:p>
            <a:pPr eaLnBrk="1" hangingPunct="1"/>
            <a:r>
              <a:rPr lang="en-US" sz="2800" dirty="0"/>
              <a:t>Castro forced American civilians to leave Cuba.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US did not like Cuba being “friends” with the Soviet Union (Cold War…).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1218</TotalTime>
  <Words>771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Times New Roman</vt:lpstr>
      <vt:lpstr>Wingdings</vt:lpstr>
      <vt:lpstr>Radial</vt:lpstr>
      <vt:lpstr>The Cuban Revolution</vt:lpstr>
      <vt:lpstr>Background Info…</vt:lpstr>
      <vt:lpstr>Fulgencio Batista</vt:lpstr>
      <vt:lpstr>Cuban Revolution</vt:lpstr>
      <vt:lpstr>Fidel Castro</vt:lpstr>
      <vt:lpstr>Cuban Revolution</vt:lpstr>
      <vt:lpstr>Fidel Castro (right)</vt:lpstr>
      <vt:lpstr>Castro’s Government</vt:lpstr>
      <vt:lpstr>Cuba Vs. US</vt:lpstr>
      <vt:lpstr>Cuba: Bay of Pigs</vt:lpstr>
      <vt:lpstr>PowerPoint Presentation</vt:lpstr>
      <vt:lpstr>Captured During the Invasion…</vt:lpstr>
      <vt:lpstr>Cuban Missile Crisis</vt:lpstr>
      <vt:lpstr>PowerPoint Presentation</vt:lpstr>
      <vt:lpstr>PowerPoint Presentation</vt:lpstr>
      <vt:lpstr>Cuban Missile Crisis</vt:lpstr>
      <vt:lpstr>Castro’s Impact on Cuba’s Economy</vt:lpstr>
      <vt:lpstr>PowerPoint Presentation</vt:lpstr>
      <vt:lpstr>US-Cuban Relations</vt:lpstr>
      <vt:lpstr>Cuban Refugees</vt:lpstr>
      <vt:lpstr>Castro Update</vt:lpstr>
      <vt:lpstr>Fidel &amp; Raul Castro</vt:lpstr>
      <vt:lpstr>Castro Resigns…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Nationalism</dc:title>
  <dc:creator>GCPS</dc:creator>
  <cp:lastModifiedBy>Calloway, Kenneth R</cp:lastModifiedBy>
  <cp:revision>95</cp:revision>
  <dcterms:created xsi:type="dcterms:W3CDTF">2008-02-11T18:10:08Z</dcterms:created>
  <dcterms:modified xsi:type="dcterms:W3CDTF">2020-02-28T17:23:02Z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calloway@fultonschools.org</vt:lpwstr>
  </property>
  <property fmtid="{D5CDD505-2E9C-101B-9397-08002B2CF9AE}" pid="5" name="MSIP_Label_0ee3c538-ec52-435f-ae58-017644bd9513_SetDate">
    <vt:lpwstr>2020-02-28T17:23:02.1389109Z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