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305" r:id="rId4"/>
    <p:sldId id="307" r:id="rId5"/>
    <p:sldId id="322" r:id="rId6"/>
    <p:sldId id="306" r:id="rId7"/>
    <p:sldId id="323" r:id="rId8"/>
    <p:sldId id="263" r:id="rId9"/>
    <p:sldId id="317" r:id="rId10"/>
    <p:sldId id="308" r:id="rId11"/>
    <p:sldId id="321" r:id="rId12"/>
    <p:sldId id="315" r:id="rId13"/>
    <p:sldId id="320" r:id="rId14"/>
    <p:sldId id="309" r:id="rId15"/>
    <p:sldId id="319" r:id="rId16"/>
    <p:sldId id="313" r:id="rId17"/>
    <p:sldId id="318" r:id="rId18"/>
    <p:sldId id="31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288"/>
    <a:srgbClr val="99DFDD"/>
    <a:srgbClr val="C4EECA"/>
    <a:srgbClr val="FFF100"/>
    <a:srgbClr val="D7332E"/>
    <a:srgbClr val="AE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70185" y="-291282"/>
            <a:ext cx="8651630" cy="7440563"/>
          </a:xfrm>
          <a:prstGeom prst="ellipse">
            <a:avLst/>
          </a:prstGeom>
          <a:solidFill>
            <a:srgbClr val="A6928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587"/>
            <a:ext cx="12192000" cy="1041009"/>
          </a:xfrm>
          <a:prstGeom prst="rect">
            <a:avLst/>
          </a:prstGeom>
          <a:solidFill>
            <a:srgbClr val="99DF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9627" y="1981970"/>
            <a:ext cx="89440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99DFD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638" y="5222856"/>
            <a:ext cx="956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Unequal Distribution of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2984" y="1140889"/>
            <a:ext cx="956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Southwest Asia’s</a:t>
            </a:r>
          </a:p>
        </p:txBody>
      </p:sp>
    </p:spTree>
    <p:extLst>
      <p:ext uri="{BB962C8B-B14F-4D97-AF65-F5344CB8AC3E}">
        <p14:creationId xmlns:p14="http://schemas.microsoft.com/office/powerpoint/2010/main" val="62271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7932" y="-109977"/>
            <a:ext cx="380745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dams that Turkey built along the Euphrates have greatly reduced the amount of water reaching Syria (40% less).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Syria already suffers from food shortages, and irrigating new land is extremely difficult with the diminished water supply from the Euphrates.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keep some water in the country, Syria has also built dams along the river.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reduced the river’s flow into Iraq, thus causing more conflict.</a:t>
            </a:r>
          </a:p>
        </p:txBody>
      </p:sp>
    </p:spTree>
    <p:extLst>
      <p:ext uri="{BB962C8B-B14F-4D97-AF65-F5344CB8AC3E}">
        <p14:creationId xmlns:p14="http://schemas.microsoft.com/office/powerpoint/2010/main" val="150730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2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82332" y="7379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Lake Assad –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Syria’s largest reservoir was created in 1974</a:t>
            </a:r>
          </a:p>
        </p:txBody>
      </p:sp>
    </p:spTree>
    <p:extLst>
      <p:ext uri="{BB962C8B-B14F-4D97-AF65-F5344CB8AC3E}">
        <p14:creationId xmlns:p14="http://schemas.microsoft.com/office/powerpoint/2010/main" val="184175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2233" y="-109977"/>
            <a:ext cx="305885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dams that Turkey &amp; Syria built along the Euphrates have also greatly reduced the amount of water reaching Iraq (80% less).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negatively impacted the country’s food supply.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Wheat &amp; rice production has decreased dramatically, and many farmers are now without jobs.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Iraq also faces water pollution problems as a result of industry and petroleum drilling equipment.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Also, three decades of warfare have caused damage to Iraq’s water treatment plants.</a:t>
            </a:r>
          </a:p>
        </p:txBody>
      </p:sp>
    </p:spTree>
    <p:extLst>
      <p:ext uri="{BB962C8B-B14F-4D97-AF65-F5344CB8AC3E}">
        <p14:creationId xmlns:p14="http://schemas.microsoft.com/office/powerpoint/2010/main" val="113560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76" y="937736"/>
            <a:ext cx="8998860" cy="5669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6062" y="131355"/>
            <a:ext cx="1177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Glory Canal (built by </a:t>
            </a:r>
            <a:r>
              <a:rPr lang="en-US" sz="24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Suddam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Hussein in 1993)  was a disastrous project that diverted natural water flow from the country’s marshes and converted wetlands into desert.</a:t>
            </a:r>
          </a:p>
        </p:txBody>
      </p:sp>
    </p:spTree>
    <p:extLst>
      <p:ext uri="{BB962C8B-B14F-4D97-AF65-F5344CB8AC3E}">
        <p14:creationId xmlns:p14="http://schemas.microsoft.com/office/powerpoint/2010/main" val="7589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57745" y="-109977"/>
            <a:ext cx="400782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Since its creation in 1948, Israel has developed new technology and advanced  farming techniques that have turned the once-barren desert land into farmland.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Because rainfall is down, Israel has to rely on drawing water from its aquifers (underground layer of rock and sand that contains water).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aquifers are in jeopardy because more water is taken out than is replenished by rain.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has been involved in many conflicts over water rights to the Jordan River with Syria, Jordan, and Palestine.</a:t>
            </a:r>
          </a:p>
        </p:txBody>
      </p:sp>
    </p:spTree>
    <p:extLst>
      <p:ext uri="{BB962C8B-B14F-4D97-AF65-F5344CB8AC3E}">
        <p14:creationId xmlns:p14="http://schemas.microsoft.com/office/powerpoint/2010/main" val="319216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243" b="11292"/>
          <a:stretch/>
        </p:blipFill>
        <p:spPr>
          <a:xfrm>
            <a:off x="419100" y="381559"/>
            <a:ext cx="2887064" cy="6131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90044" y="381559"/>
            <a:ext cx="8203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Water Carrier of Israel – pipeline that transfers water from the Sea of Galilee to the highly populated center and arid south</a:t>
            </a:r>
          </a:p>
        </p:txBody>
      </p:sp>
    </p:spTree>
    <p:extLst>
      <p:ext uri="{BB962C8B-B14F-4D97-AF65-F5344CB8AC3E}">
        <p14:creationId xmlns:p14="http://schemas.microsoft.com/office/powerpoint/2010/main" val="347244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8253" y="-109977"/>
            <a:ext cx="500682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Jordan is one of the ten most water scarce countries in the world.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 major surface water sources are shared with Israel and Syria, who leave only a small amount for Jordan.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Israel has built pipelines that redirect the river’s water away from Jordan and into its own lands.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Jordan &amp; Israel have been involved in military battles over water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Jordan cannot meet the basic needs of its people and has to ration the water supply.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can only get water two days a week.</a:t>
            </a:r>
          </a:p>
        </p:txBody>
      </p:sp>
    </p:spTree>
    <p:extLst>
      <p:ext uri="{BB962C8B-B14F-4D97-AF65-F5344CB8AC3E}">
        <p14:creationId xmlns:p14="http://schemas.microsoft.com/office/powerpoint/2010/main" val="120638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366" y="5838130"/>
            <a:ext cx="10783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Mujib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Dam, Jordan –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desalinates brackish water from the Dead Sea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8" y="313630"/>
            <a:ext cx="10160000" cy="552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43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2462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4434" y="-109977"/>
            <a:ext cx="925445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38" y="1631216"/>
            <a:ext cx="9959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Saudi Arabia has a desert climate and has struggled to meet the water needs of its growing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Water is scarce in the country, and what little water that is available is of poor quality because of salt water intrusion.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has built a number of desalination plants that provide most of the country’s drinking water.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Desalination is the process of taking salt out of seawater and using it for drinking water.  </a:t>
            </a:r>
          </a:p>
        </p:txBody>
      </p:sp>
    </p:spTree>
    <p:extLst>
      <p:ext uri="{BB962C8B-B14F-4D97-AF65-F5344CB8AC3E}">
        <p14:creationId xmlns:p14="http://schemas.microsoft.com/office/powerpoint/2010/main" val="330098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366" y="5838130"/>
            <a:ext cx="10783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World’s Largest Desalination Plant – </a:t>
            </a:r>
            <a:r>
              <a:rPr lang="en-US" sz="28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Jubail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Industrial City, Saudi Arabia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5" y="850006"/>
            <a:ext cx="10783265" cy="4611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25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2000" b="1" dirty="0"/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SS7G6 The student will discuss environmental issues across Southwest Asia (Middle East).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how water pollution and the unequal distribution of water impacts irrigation and drinking water.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70185" y="-291282"/>
            <a:ext cx="8651630" cy="7440563"/>
          </a:xfrm>
          <a:prstGeom prst="ellipse">
            <a:avLst/>
          </a:prstGeom>
          <a:solidFill>
            <a:srgbClr val="A6928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587"/>
            <a:ext cx="12192000" cy="1041009"/>
          </a:xfrm>
          <a:prstGeom prst="rect">
            <a:avLst/>
          </a:prstGeom>
          <a:solidFill>
            <a:srgbClr val="99DFDD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9627" y="1981970"/>
            <a:ext cx="89440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99DFD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638" y="5222856"/>
            <a:ext cx="956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Unequal Distribution of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2984" y="1140889"/>
            <a:ext cx="956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Southwest Asia’s</a:t>
            </a:r>
          </a:p>
        </p:txBody>
      </p:sp>
    </p:spTree>
    <p:extLst>
      <p:ext uri="{BB962C8B-B14F-4D97-AF65-F5344CB8AC3E}">
        <p14:creationId xmlns:p14="http://schemas.microsoft.com/office/powerpoint/2010/main" val="10698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962" y="-109977"/>
            <a:ext cx="586538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countries in Southwest Asia are experiencing the increasing problem of water pollution.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Farmers have begun using chemical fertilizers that run off from the fields and contaminate water supplies.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Chemicals also lead to salt build-up in the soil, which eventually makes farming in those areas  impossible.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Rapid growth of industry in cities and towns has caused garbage and sewage to build up in rivers and streams.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1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84053" y="73799"/>
            <a:ext cx="628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Tigris River Pollution</a:t>
            </a:r>
          </a:p>
        </p:txBody>
      </p:sp>
    </p:spTree>
    <p:extLst>
      <p:ext uri="{BB962C8B-B14F-4D97-AF65-F5344CB8AC3E}">
        <p14:creationId xmlns:p14="http://schemas.microsoft.com/office/powerpoint/2010/main" val="204025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1648" y="-80175"/>
            <a:ext cx="102487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Enough Water?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Water availability is a major concern in Southwest Asia.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Less than 1% of the world’s fresh water is available to the area’s inhabitants (5% of the world’s population).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simply not enough water available to meet the population’s needs.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Middle Eastern countries are constantly in conflict over these water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Let’s take a look at how water is distributed in several of these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>
          <a:xfrm>
            <a:off x="2958652" y="334627"/>
            <a:ext cx="8953500" cy="48123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1" y="3790905"/>
            <a:ext cx="4784845" cy="2994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607" y="5720021"/>
            <a:ext cx="628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Water availability in Iraq will cut in half by 2050</a:t>
            </a:r>
          </a:p>
        </p:txBody>
      </p:sp>
    </p:spTree>
    <p:extLst>
      <p:ext uri="{BB962C8B-B14F-4D97-AF65-F5344CB8AC3E}">
        <p14:creationId xmlns:p14="http://schemas.microsoft.com/office/powerpoint/2010/main" val="373255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C4EEC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3969" y="-109977"/>
            <a:ext cx="48753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has a “water advantage” over other Middle Eastern countries because the Tigris and Euphrates rivers form in the country’s highlands.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Turkey has developed the Southeastern Anatolia Project, which consists of 22 dams and 19 hydroelectric plants along the Euphrates River.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project has greatly improved the standard of living for Turkey’s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country has had to deal with the increasing problem of water pollution.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addition to chemical fertilizers and industrial wastes, the rivers have also been affected by oil spills in the Black Sea.</a:t>
            </a:r>
          </a:p>
        </p:txBody>
      </p:sp>
    </p:spTree>
    <p:extLst>
      <p:ext uri="{BB962C8B-B14F-4D97-AF65-F5344CB8AC3E}">
        <p14:creationId xmlns:p14="http://schemas.microsoft.com/office/powerpoint/2010/main" val="98325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365" y="6203255"/>
            <a:ext cx="1078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Ataturk Dam -- Turkey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7" y="475537"/>
            <a:ext cx="9944480" cy="5577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37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832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67</cp:revision>
  <dcterms:created xsi:type="dcterms:W3CDTF">2014-01-24T03:27:02Z</dcterms:created>
  <dcterms:modified xsi:type="dcterms:W3CDTF">2017-01-16T15:46:37Z</dcterms:modified>
</cp:coreProperties>
</file>