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E840FB-D628-44FA-8182-6F30DBFF6631}" type="datetimeFigureOut">
              <a:rPr lang="en-US" smtClean="0"/>
              <a:pPr/>
              <a:t>9/2/2013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FCDB6B-ADD2-4349-B350-D393BBA3E0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EUROPE:</a:t>
            </a:r>
            <a:br>
              <a:rPr lang="en-US" dirty="0" smtClean="0"/>
            </a:br>
            <a:r>
              <a:rPr lang="en-US" dirty="0" smtClean="0"/>
              <a:t>Location, Climate, Natural Resources, &amp; 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Social Studies </a:t>
            </a:r>
          </a:p>
          <a:p>
            <a:r>
              <a:rPr lang="en-US" dirty="0" smtClean="0"/>
              <a:t>Unit 1: Geography of Europe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&amp; Industries/Jobs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29200" y="1600200"/>
            <a:ext cx="3657600" cy="4800600"/>
          </a:xfrm>
        </p:spPr>
        <p:txBody>
          <a:bodyPr>
            <a:normAutofit fontScale="92500"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Trade: </a:t>
            </a:r>
            <a:r>
              <a:rPr lang="en-US" sz="2800" b="1" dirty="0" smtClean="0"/>
              <a:t>Difficult to harvest and transport resources</a:t>
            </a:r>
            <a:r>
              <a:rPr lang="en-US" sz="2800" dirty="0" smtClean="0"/>
              <a:t> due to the harsh climate and remote location.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Russian goods are transported by </a:t>
            </a:r>
            <a:r>
              <a:rPr lang="en-US" b="1" dirty="0" smtClean="0"/>
              <a:t>railroads</a:t>
            </a:r>
            <a:r>
              <a:rPr lang="en-US" dirty="0" smtClean="0"/>
              <a:t> because rivers and major ports are blocked by ice in the winter.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733800"/>
            <a:ext cx="304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Mining, manufacturing, and fishing industries. </a:t>
            </a:r>
          </a:p>
        </p:txBody>
      </p:sp>
      <p:pic>
        <p:nvPicPr>
          <p:cNvPr id="8" name="Picture 4" descr="http://cdnimg.visualizeus.com/thumbs/8d/43/snow,trains,landscape,russian,train,winter-8d43f859603ab8e22134f39100495ea5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2133600"/>
          </a:xfrm>
          <a:prstGeom prst="rect">
            <a:avLst/>
          </a:prstGeom>
          <a:noFill/>
        </p:spPr>
      </p:pic>
      <p:pic>
        <p:nvPicPr>
          <p:cNvPr id="9" name="Picture 6" descr="Russian por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762375"/>
            <a:ext cx="428625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GERMANY 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Most Germans live in the </a:t>
            </a:r>
            <a:r>
              <a:rPr lang="en-US" b="1" dirty="0" smtClean="0"/>
              <a:t>cities &amp; towns of western Germany. </a:t>
            </a:r>
            <a:endParaRPr lang="en-US" b="1" dirty="0"/>
          </a:p>
        </p:txBody>
      </p:sp>
      <p:pic>
        <p:nvPicPr>
          <p:cNvPr id="8194" name="Picture 2" descr="http://www4.pictures.zimbio.com/gi/Berlin+Friedrichstrasse+A85x_J1UDn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3886200" cy="3200400"/>
          </a:xfrm>
          <a:prstGeom prst="rect">
            <a:avLst/>
          </a:prstGeom>
          <a:noFill/>
        </p:spPr>
      </p:pic>
      <p:sp>
        <p:nvSpPr>
          <p:cNvPr id="8198" name="AutoShape 6" descr="data:image/jpeg;base64,/9j/4AAQSkZJRgABAQAAAQABAAD/2wCEAAkGBhQSEBQUEBQWFRUVFhQVFBQQFRUXFBQUFRQVFBQXFBQXHCYeFxkjGRQUHy8hIycpLCwsFR4xNTAqNSYrLCkBCQoKDgwOGg8PGikkHSQsLCwsLCwvLCwsLCwsLCwsLCwsLCwsLCwsLCwpLCwsLCwsLCwsLCwsLCwsLCwsLCwsLP/AABEIALwBDQMBIgACEQEDEQH/xAAcAAABBQEBAQAAAAAAAAAAAAAFAQIDBAYABwj/xAA+EAACAQIEBAMGBAQFAwUAAAABAhEAAwQSITEFE0FhBiJRFDJxgZGhI0JSsQfB0fAVM2Jy4SSSokOCssLx/8QAGgEAAwEBAQEAAAAAAAAAAAAAAAECAwQFBv/EAC4RAAICAQMDAgYBBAMAAAAAAAABAhESAyExE0FRFCIEYXGRocHRMoHh8EJSsf/aAAwDAQACEQMRAD8AxHKPpXcs+lEctM5c9a+oegc2RRy0kVdNjvTDhz0rN6TQ7KtLFWTh29KTlkf2KMH3HZXymlyVYWwx2/cU9sGw3j6imtN+BWUyldkq+OHN1I+RmpbXC53MfKmtBvsGQLyUmWjP+GoP/U+xqG5gF/X9qb+HkGYLy0kVf9kX9X2p3sifqP0rPoSHkgdFdFXzhl9aabIpdBhmUopclXFtCpMq/pn51S0PLDIqWMIW0G9XbHh642xX6g/tTGYdABTEcjYx8DWi04Lncltls+F3G7L96jPAo3dfkaacS36qf7eesH5VooaXj/fuK5DF4SP1L9afb4LOx+mtMGLPSB8AKcuOcbH5VVaXgXuFucEIqu2CjvUt2+zbk1Cwjf8AelJQ7IFY1rMUzIK4tTS9YtxKJrYWp1KjrPwFUc9JzapaqQsbDNl1A976CmPfTv8AShBu003jWnq9hdMJZxuW+lRs46E/QUPN00huVk/iB4Bo3UnQNHcinvjU08nx82/2qkJroquqx4k93GAnRQPvUJv0vLNL7Malykx0iI3TScw1MML3pxwgjU/apqQ9iuLppOYafyvSuNk1FyAaLpFOW+Rsa4WT6U02zRlJBQ7nH1pwvH1qIrXEek/P4a0uqx4kvMpM9RhTSlKrqMWJJmpCajil5ZpdRhRJmppNMyGu5dHUYUOmkJFILVIbdGbChS1IH7UgWuy96WbChzX+wHwpOb2pwtrHvR8pphUetNyYULzPWphfWIK/Of5VWyj1riooU2goebnpSc3vURSky1D1GFEguU5rx9Khiu+tGbChGY00tT4roqbGRE1wU1JSipoAkMo6fWp7eORR/kox9WzfsDVTSkMVu5BRducWJEKltf8AYgn6mTVTnmk0rpHpSyY6F55pxxZ/sCkJXoCPn/xTcoozfkKHDEmu9o+FNAFdlFTmwoecTSG8D0pmUUoUUs2OhC49Kczr0H1j57UmUU68hnzbwNxGkCPtWbm7RSWww3e1JzO1dkpOXRmxUIblJmpTbpMtLJhQoc1xuGky0mWjNhRxemk0uWu5dLJhQ0mmmnlKbkpWwGzSZqdlpMlGTChs12alK0hWlkwo7NSi8RTctIVoyYUON00memxXU8mFD81KCKjpKMwos5ljf7VGxHr9qiIpKMwoJxXZaOHga/qP0FJ/gq/qP2rL1Wn5On00/ADiuijw4OnUmlHCrfc/M1L+LgP0swBFdR5uGW/T7moTwlPU0vVQD00wPXUY/wALTvTv8Ot+n3NL1MQ9NIDTSUYbhydB+9IOHpS9TEPTyBIqzjsELbBRdt3ZUHNZbMon8pPqP77X14fbJAaQpIDZfey9YnSavcV4BhbOX2c3mLannrkEaZYESZM67VD+IVoOjJbGYK12WinsQpjYMdIquvEOhIHZaUrVw4E+o+lMOCP6vtVdaPknpS8FWKUIasHBd/tTfY+9HVXkXSl4IMtIyCrHsnek9l70+qvIdOXgq5aQirJww9aacP3o6qF02VopCKsHD96Q4fvT6iFgysRSZan9n71xsD1pZoMGVytJFT8kUhtCjNCwZBFJFTcoV3LFGaHgyHLSRU2QUmQUs0LAhikqbKKQoKM0GJrjie9MOK70IJJ/sCmzXMtBeT0H8Q/AYOK70vtFBs39xSh+9PofMS+I+QWOIpDfoZzO5rmvdzUdIrroI+0V3PoZn7muz9zS6ZPWCfPpOfQ4N8afzfjS6YdYvc6iviOVa1PWzbP2NZ3P3Narx9aynCH1wtv7TSw3JerujPm7TTcqvnppejEfURYL00vUGeuL1VCzRKXpC9RF6aXppEuaJc9NL022JYD1IH1MVJirIXYzBgmdCesDKNtJ160+NiciMvTC9Rl6YWq1EhzJi9NL1EWpM1OhZkhekL1GXppeigyJC1ML0zPSZqAseWppamzSFqBWPzUhamzSTQFjs1IWps100CCi4ckZgNtf/En+VMrUcC9nGFxKXbii5+IEEE5jyriiCBGpI+1ZlkPoep2Ow3Pw0P0raxDQfvXI4O1RW3mdRuYkx0BqDB3wFMkDWs8tygph7BdgFBY+igkwNTtTL1oqSrCCNx6Vp/4aH/rkYxGS5oWUbrpuapcXw6tjLhbRXYuFkZsjiVI1iddutYT1cZUzWMMkAaVaIYzg2Uuc2UJmMPozD8sKOpGu9WOD8CZnHMS4EZTDLbuGMwIUwVAI+fUHXWpWspK0E4YumCKlt2GOykyY0HX0n10P0rrGRyxZ1tAEKMwuNLRrHLQwNvrRLBYoW7bquItgOJJ5d/VRIYa2tQc37elEp+DO1YNitn/EOCuDI6Wcv0CH+dZm3gw5Y51YaaqHEyNcsqIjvFRY7Gs9xixZgggZ7jsNRAIBMDRRoB0qcrLruVyKje6BuQPnVq1YV7YYsFIUzJYSTzIPpoFGhidusgC4JJ8ojqYOwnUncaTOvTtQp70NrawsBT1tE7A/Ieu1JwnCMUSQQCSCx90DNElugFM8Q2nsOULBYgjfM65mUMpiCvlnWNxTy7ElscLuZS3LcAaElGgHUamNNj9DUWIwmTcwdZUhgVIMQZG9W/AnGEW6xxdwG2q58jk+dpiAfXUnUx8aseLeLWLl8i24AUMACjLl95srM3WTEnqRU5u6CkCcCPxbf+9P/mKn4vaykgiIuXte0pv/AH1qHDMUvqHVhkdC3kYgAEM23oK0HiezYCG5zFZbty6yLbdM3nNtkJGp6aiOlXKW6Zn3MmBrRpPCVxnZQ6DKQAbguIWkAgqpTNrMbb0AwuJt65iZ/KQYVTI1YRJEZtiOlej43x9g5M3HvxBVih3iCCNNIIiI21miU5dkFGJxHArqZpRtNiFYhhMFlMaiY+tVfYX1GUyAWI7D3jr6VvuGeJXvrcOGsXroXOVuNZdypJkIpQjfSQSdB2FZPxhxoX8xywVIQKbbgWwIY++xK3M2YR6UupIFQCuuBEkaidD0puaqMrBmZ0ywBHealwd8KDIB6ebN5SdiAGGula5Otxclgmmk04kNsIkmImI+BmNe9Ldw6iILMSCSpXLlJ93zTrpB6Us0OmRlq6auXOFMuEW8U0e4VV8+vlA8qoD6zJM7DbqPS0wBkLqW1ZlDAoJYQWkbjcakadaMr4B7cjr5ZVzRpMTrE7xPwpjpcVouDJvMjYgTlI6HYQdpFOvY0m0V0A20VRO0SQJJ7nXWprFy43MuPk/Ek5r1tHuOYYfhhgTMnUrtKk7UW6Abftvay85ShYZlzCMy/qHaovaR0n5CusAMhyEoy22DZc5N4NmLTrp5YEbH4zRLh/Drrgrh7d18kB2wVw5CYgF8494x0gRGg6rIDbY7D4TDOcPbGKvXG5ZtC2LBF4XAD5LgtkQPnNR4LD27djEtcu4u0zWwRmtpbTlXiEUMHP4ozaEqVBA2FefHi946m9dmc3+Y/vHc7796qX8VcbQuxA1hmJAJ3IBPYUVKt2KzYWcNhLxs2sPzASYvXLiqJDMqhlWTlidZPr8Ko8U4Vh7V67a5/mttklkzK/qVZOm31oVhvED28oCqItm0TbBR2VjLFmG7QYn0gU/h6YUibzXE1MC2A0jKcpmNIYAEdZ6RrjBvTu7aOrUa1mqpOvoVyygeVzI06iZ9NNtPvRPg9xAjO8uQQvLF1kYh1cSI1MMR9Nd9aBw9nIFznmlh5teWEI/MMubMD6H5US4O2Gt4i3cJfIiqWU5GcuFMkBlKFcwnKw2IGsyJnO13+woae/b7ol4nhFFy37qq1u2/nurcnMv4jZiNGJU6GYkUOxMkBiUPpyyugELqq6CY33NbfH4u2ht2meLjhGD+y4bIisjrqCmnnBI1mCdKxfFuPhruZVIgrOcW8xK7iLaqoHynvWcZOXBolGL93BBavZZDx5hIz5tCNQVg7mAsmRr2ok97EXrVvIly5btqUtsEdlX89wAqsbkneYoPxDivOulzOu0xMdJivQfCHihbWERDi7FuP/Ru4e48RczTmtjUsJG+x6Gt2klbOaU2+EZJ8biFshuWRbggXOW0SW82S4diSApg9IodaxLMfrrMn5j5/vR/xXxa5iGuKG51oEOjLZe2ltSxkWwTIQswWXknKNuo7A8DvAnNbYaupzaQ1pM9wGdoUzUOcUi9PTm3uNwuNKkZxpMNI/b5U/G2rbEkHQyFOw1I3ESYmfrRrBlbRIvi0oyqSj5GLhrTXLbAESDDATI2UGKtWOF2sTeL2LPNQhAVCvZYFiSSozEHTKJ2kgRrryy1fddM61p7YujKtfyjICIBIUgkazObuPQGrKWFa1da7dOeFZAqgh2zLmDEwVjP0BmD2qhx7BGzibtpt7bsvyB0I+X71VwGTmIbolAylwBukjMJEESJ+tdWLq7OVzSb2NBgOAB5AxFsaqpY5spD7kEDVZAHedoqbi3Ari827dZRkuBVgZg0Al5IGkRue9Lxo8Ha0xwyYlbn5VLQnxJYMfvUPDuIW76jDYrGX0sSzkuuYZ5ITKQGYSGJM6dqyxnd3+BdWFf0/kpC9YL3IuslsBSLdyXa6wIlM6KAJ180DfrTcTi8MHUrau2xDF0t3pbNmOSGdNMqmIg/Hej1zwvwcgFOI3JiYZBvIBGqgzqT8qNW/BnBQFb29miCQ+ob4hVDDf1royiuGYq32MFh7tt4W0l5r0tll1ZYAJAyhAZHmMz8qZwzji2lKPbt3FmQLqsSreqspEA9Rtt6VreJ+FeDAEpxC5/tW1n3I2GUbT1PSg3GuBcOW2fZsW9y5ErntsE6SG8kgnzesZY60Oa4D+xbteL71tFC2Et282YLbN9UO5IgXZgyZqviPFys0jDYcEklpV7mckQM4uXGzEbjuKxeJJXQantMVVIO5B6a/f8AamtJvexuUf8AqbzCeDcW65hYifd5rIp1Ezyz2ncCocVwjEWABiLR5YJmIj1MugJ6b7ViRfYbM31NWMFxe7aPlZoMZlLNlYAyAf761PT1k7Ul9n/JWWm+UaDH2AjxbIZSJVo3DL6GdpI+U1s+HeLLT3L97HW7aH2T/p0XmgOyjKkFW3IEa9AIisRb49ZJc8kEMGCqSwyZh0IO4bY+hOhpblxbttQboLIuVObeIVV8pKgXEAAkuQAevbVbtVJEuk7R6VwkJYw+Fxa2hdvPdvKD+KVQZPKSEtsxiIBX9W+9ZvxR49uNeulfwWKIqiw+ISXJl3IbLJGnvLERvE1FwJLd1FtYpwiW1L23scvEOztkBDIHIEZZEjbQztQLimGW4yLatLbbmFJYuouLMKxUyqDyidSZfqNAoeGTJJysqNcVrLFVyxAJLTJ7aD0Gn9amxHEpusVCBWJMXrdrQ5MsE5InToBJg760Vs8GXkcq5yRdzwps4jDSQLZJ5guODJYLrMe9pJFNxXDbpsLYSza0OabV2w7uwUKWL81iszqogSBppVZlqgIwW3H4vmKEhsOxME65LkxE7GDpv5tqs2vErgk5WWYkYe61sEgRLZs8mAOo2qlxThb23C3LZtNlBhjmzRoWBk7kHQbVVQEaTWuzV8kpsnz/AOlvpUV24R0Ou0jT+9RVwGnZZXtJ+sD/AIq4rJ0J7C3eBumHsYh2ULiGuqog5l5TKpLaQAS209Jo34bweFa+hvDmWyt+RJ3FtuXt1DCfhFT3lVcFhWY5ZbFqST5dFUCO/mj51X4NjrTMioJUNcYW3OYibQEnQTqD0rl1JS3X1/f8HZHTjap81+v5/Bc4YbZwqIUzN7VZJjKpK5IKhgJEnrNEcNjB7XZU2C4OGsoULmSFw1xZDDUCGOnaqHhzF5Hs6CBiLLGSBqCP5dabiOJEYhXAMqqqADrAQroRUzg3kkvP+C4OKpv5f5AmL8Qvi8Qq3rhS0zgRMBdGVWaN8pY77AmgbhgTnkN+YNMg9ZmpVvqrTGUc1WG5hVOvx6fSrHijF8zF3rmpW47XEZgVLIx8pgiYgfatIrF4pbHLJuVyb7kfDMMLt1UzKmYxmuMFUd2Y7V7DZ8N4ZbeGtXLq4a7lVvwjaV73nUpcGebkys7R5dIrwwNUrYxiQSxkQAZMgDaDS1NJyd2OGritj3nAYLCWs6Ky3bgcB+bdJurqXA1VQqlpJEASdztWV8QYMX7qtYzW01bmjmZc48haXZiVEDMY/KK82tYu5m5mY5gZzTrO+9bHwx/EcWGPtFnmAiM9hjaugkksZGjSSJH+kVxvQ1E7tfY6468Gt7+4IvGQLQtEup/EdS7MxB/T7qjT0ovw/iuOshRbe8EXLFtmJU5dQMgO3TajfCVw967jMS9wm0jpdVrisz3QbgIlcwJbp86IcRx1i63OQ2bYPm5bHltcOchgqAGDAkyRvVampjGkiNNRnLezzjjxZrzXHmbhZoecw/3SB+1V8Fh87opIUFhLNBCidSflXreA8N8PxaXL+LZbQzqts2nyIBkHlWZnX51nLvsmB4snsl78FUX8XS7lchgeqgjbrpNbQ1L07MdWDjNqgtiP4fN7NNu7gnlRczPaC3AqB/LKkiCCPmO1ZvBeFrmItO1u1hmKfoZlOUEktIGXXUeY9O1ek8V8OJxHDFbWIw+4lktxoCDBhz6D6VjLfge/a5qIth8sm4lq81t2UEmTmUAaSAJrN3RmpeTBcRscvE3EAUZXdYRi6iDEK51Yd6J4awSonURtqJ+cae6Pp8aDpZ/GykEeY6EyR2J6mtJyWFrLaHMd9FAiRIJb1mACflPTU1pcJHT8OlTbNF4ifB4N3ttwpXdUzhbeJvXShy5pvFdAgBBInr3mvJMRcLszRGpJCzC67CZIA7mtFincki7exSXWdBeFwlsyhM6MWLL5gYhTOhBnSocPeu5TbtlWAAUG7BKqHVoQNKySqg9tNq6oyUTjpsAJH6yNCRodwCQPmQonpM9KsXMWwBRb5ZZVo8wBZLeVTB/SHZB/Q1obGHsmyFawpaLQLjnhjCG87eQMssmm2gAaBrA5MNas3x7TbblhgSEDByhZWIHMjULKgx6nWa0zv/UJIDPcO2aR2+AH7AVHPpVi9bZ3LC2QGLsAswFBMhT1C7fKq+T1+1aqiRcxolw3hpfzOSqnaB5j3A9P3pmEwAEM4mYKodJnq/ovbr8KMXgxGr2x2BafT02rOUq4NIxvkgTghTzP5lBEMFlG0YgGdicpEUvJze4NdDCWxI1E6ancgVJdxZVYY27ikiVBI7SCdiPUVSeyV8wcg+vXed/jWLUm7TNVS2ottbIuAXBBgE51AIkaTOuxB+FWrGHS04KsrFYP4qWmGnm1Uggjb70L5jFpPnJg5jvpoNT9PkKZcvEE5tJ9I13FTLLuy4uKXAQ40Q6i4cgOgAtLbtrsv5bagEx1/rQq+qD3Z+ZpL+PYplMRM7a1VuXyfvVRbSIm4t7BOamS8AsH1n7RVeaP8MsYdcG16/ZF1lvKgHOZSVKFo5aeaJHvd+1aueG5ilY5+K5sJatZlADXiADLefKToD1KLUFzh90Xbiw6lAGeQSUWBDMy+6JIHzihmMxVgwbKNbbyyrEsCYOYqdMq9jPx6U7AcSHOHMZkRgQ+SdREqCv5hmC6H46xWCTyyrydE5p0l8ixhlTMA9wAZgDrsOpq1Yv20vAq4IHWZ6EU5ePZmtE4WwxtlYBNxgbaz+EQT7skmd9d40rr/FyMQ11LFizKMoS2bgAzKysQQ06htRtoBETPRLOV2vJlCWNNfIG8T4LcUpmXKLlu5dt5yFDIqsSwJ9ShgddB1qhxC6HIIYmFVRmGsAbaehJFO4y6m7+HOXKsSIgkAuAJPlDZo12irGBx6La5Yw6vdm4DdaTKuIAgnKCNwah3zRK8WB8hqS2mpzRoJ1nXtpWw9qsDC5+RZNwuFNgi55UW3C3BczT7xMjNrpI0EDeL+IheKM2EsIFcE8pCiuAolGyEaGCfX0illLwNxS7kHDksMCLrOgIJAt5TBUH35HXQCJ7xvQkJWh4U12+FS1hLdw21XVLbZmCsYL5TrM5Tprp1Aq3i8UDftpZw9i80qVC27ls825cFxreTOM0N+GJkRtFTb8D2q7KeE4qma2MtzkhbYuW1uQzFGLMc0aSSxGmk9Ymi3g7gtvF8Qt845LWfMUJ0Kj8uYnqY+/ahfAcXeOPY2LSc1jiPwQcqKClzmKPMICrmjXoN6JcUxVuwLbW0TK4H4qLcRuYiKL1oS5kAspJjUnSsWqdJDtOPJocXzMA161Ya2yNfuXEQgFAjEBQSWBDADpINDMHjLZ4mlxzbtAIGkgcsXAumYFgInXehieJbGa2zWLbZZzgPdBuCIGclj8fLFT4m5g8XcBC3LHuLy8MDcUKCsnza5vNcO8eUetZPSWWTRqtWUtPp3ZJ4Q/iH7GmJFy0t43vNBMKHMySIPrVmxi2xZtPZw628xW23s7oj3CCJzKCsyJFZi94fKhMzrbNwtpfBXLlJiWggzH3q1w/hGIVyuH1uWrkZ7N0FSSspkUxIhXOYdJ2itXjVmWEroi4vh+Xjrqi21oLcMW3MsgiQGMmTBHXrRHHXCMOzKxBDLBBIIljMQO/97UJ4hhMSLpuX7dwszSWdWlifXTerHtzhQShjMmjIxU+cbzp161E45NNdjfTeKcWD7fPuEqMzC4ymDDMz20ManXRWY/8A5TLOEYO6spDCCV2IlQw39QQfnVzB8UtlsrWlLG5bIZGZFCheXAUdSYJPrPrVjg9kXcReACwEfR2MHJZObzHUAlCewn0rZurMlG6+oPucFUZYv2wWFsw+ZCM9prrGSIyqwyT1Zlin8TYsQ4UBcuwcmIFlTo3c/wDmfTQt/jJblnm8zKmHtkX8PmtoVw+ItRmXWEzQvVpza5KoeIMKM1srk/ybbyoyhpS0uVR1IMz8GNU3vuZLeyTxBwuLqJZsXkc3b1vIwViYuAIiFPfdQQG9SRUd7A2wtnlrOdAb0qwyOLj5Vk76KhkdSR2qaxfNnFYcsz5kuKwNpgzSeWRywQRmP3kelTYDEty0UM0XCFdTBVslzOo9VjMT8fjU5PYtQtshxHDkGQoguM6lngXSUbOy5W8+phQ06aMKtHhtoJPKXNP6Wyxv7xbfatrh/GuIw2Ht2rOVgquIFolllzAZs8HTWY9N6HYy2ws8vM2XPn5cDJOXLmJmc3TartsuMN3YBucIslmW3b0Fssv4HnZgAYyyYGp19BNAcThpECvQ8BxUWsSb7XroAXLzWRHfVMoUqZGWdPgBWNtwXOhIk6hWjf4VnOTirNtLTylTA/DUlwp32+9OxV3I50BlSpDAHQk7Tse41qzi0Nq+t0I2UMN1IBjca+oq1/gxxN1uQQTlDIpkFlklip93yggkEjfrWcpZb9n/AOly08IuPdP8eTP8zyxlEEjzQJ0DaA982vwHpVa65LEwNe1HuMcOt27i2rYcXVVVuoxRybvXl8uZWCsdaqYjw/fS4yPZcOoUspXUBhmWR0kURmjncfAOOIb9Q+g/rVzA4jytJUkEaHNmMg7QMsDuZ1ETrQgT1mPSfr8Kv4dlLHICqzorHMQOgzQJiuyLydHPwg8mDS7h2PuXBdsqp38lzMGJn0IXak4Z4YDYu7buv5bAdiy6ZspyjKfiQfhQ/OY39PttRPg2KKteM6taK/Ug/wAqmWnKNpMqc06deAUrOIgkaA6etT2Lb3Hykzox1Hopb+VI7aDtFLYu5WBHofuIrocZOLrky4E8S8MFu5bySFuWbbiddSil/wDymksYMLhVvBjnN50IkRlCK6kDeZLfbvU3F8Ybq2QRHLQoO471UUaVnp6c2kpFycbdGgHCQeGriNeYcWbB10ycgONPXNOvehz8DL4Q3FOq32UjL0FrNOed5kR2mrmDxrNhUsRoMRzRvMlMh7bAVSxBIZ0Pu5iY6T0NCg5Wu9g0lTZDgbmRQrTIzdPWjniTDZbuHv4fIqG1hIa0bcC+tpOZKgyGzKSSRvNBMBw4XGI7TVrEWwLKKAkhjLBYc6t7zden2qlorKjLUlJJbbN0R+GtMZLfmF8EnYl7VwHb41r/ABTluYbBqbQy5MM0hDu2GQMJjWcgPeKxnDoF9My5hmgqfzTpFbPjmJCNYVkVCPZ2KoWygLaykAkk71za0amqN4U4MxXEOECC4kecpHUaTXcMxF+1avLZvZA3LDJlBL6tEMRKx2/VWo45ile1cjY4gN8shobjo5qKqqua3h5gDcAz9TvUdVuNNd3+KOiegkk/MU/vYGv8UxdyytpizW7TMyrpCs/vHvt19TVTBccu2bi3LbMjqZVhuD8a0vBrWIJe3aRWkuDnWYHYgihqYXzxcSDmjb1I9fjQtRW00jFp3djrvjzEPh+QzymYPqPNmDB5z77iu4p43v4u6j4xs4tmQLaqvXMBp0zATPQntVTE8JXmQYBLKI1EZgsSR0832qhd4eBsf6Va6bF7kyTht38dWIBAbOV6ELLlY+AIon4fxypdvtdU5Gs4lVidGuWnW2JHQkhf/dQFbbTAI3inLiSDEbek6fStMVdkuTqgxwfxXdw2lvLHMW4Q6zLIr216zEXX0qfxCvlwpmQMMm3Q53Jza6HzAdNhpQRscWENr8dY+tW7mLFxjACqTIUNoNjAn4D6UOO+wovkvcXssHtBhBNm0ylepKjzDQf2a0nDLODGBsXbjul1HuGCpy3LnNtKQrZdQLWu8yKzX+LNzbbjTlGbanzBQCCFmZIGUDWm4ziJbDpaiQrNcnKQA7N5hPUQB6bmssWqRre7Z63w/wAL8KvqL13EDO2pAuBcpHaJ6daH+KsfghZd7d0G+CFRR1QkEkmI779K814al0+4jt/sRmj6Cm8VxFsXWVHYgRrcTI0wCwKgmIMj5VptWwladmkv8ZsMj2cOp2Q5rzKhLaG4VVQZEzuQa1/gngdu9hsz4q2pDNItgNcgAanM3/16V5NYwgu7NMAscnvAASTBia3/AID/AInpgsNyXsAvmlXWEVxAGpA97Q/WuXVhGfPB26Opqaa9nL44/ewV414aW+uSzZx2KGYmXCYe17jKCGKrJDEEaRpHWvLrPDb5uNhwAHhgyvBiB5gsyAe417173hPH4vvZPKFu2bhJuXL1vyqqkFiu4GZlWT1I9a8m8b2fx3v2XWVcybdxSSCxysMp13j4VjCUY+2Hf5bX9C5ac53LU5Vd7bXfcE8WtY/D5rV2+6hLeZQrlQyAx5CsTBMR371mfaHJJzEk7kkkk9z1rS47xVexIVL2W9lOZVvLOpidRGnSgPEcK1q86sFUgzlturoMwzAK6lgRBHU10/D5VWolfy4OLWrmHBJc4qTaFtuSQJObIOZqQf8AM33H3PrTcNcDMSAB/tmJjoDtQg/Gr/Cjv8f5V06SSlsjGc5NU2ESaksvUZp9uutmBxNcppGrlNV2GOvGQKRa64aQGiIMv8OfzpH61/eKdxdYxF0f6jVawR1kehHQ0e8QcGW3hcHfHMzYi2zOXIZWKkAFW3B11U7epqE0p0W94gTBuQ0jT4U65cJ39ajsvBpLj1bXuJ/4nWTDg95onxrEMzIT+kCR2oQr61NfxJIE1nKHuTGpbND3xBykTpM1EcYxdSTqIA+A2qPPTFOtRPTVcFLUlxZs+AcbNvX4mfj8qFX+ITdLMJ1mocC+kVUvnU1560o5M2c3RBjsVmvZu4+0f0qRsPK/T96qP71aDA4WUmJq9RKCQoO2AGwmV5Pqp++tUMVhybhyHvWi4tYy9KDIfNV6e6yFLwLxHgWIsJbdwCtxcy5WDECYhhuD2qnevAbazpvB20mtjxLHhrVodVUDf0M1mMcoJ2FPTm3yZlTD40ZhmnLOukmOsd6muY4K7cvMVnTNAYj/AFAEioWwIO2k1HdwDAmNara7svJ1Qa4d4lvosc5lQ6MoglhII3j0jei+IxvD2GY4Zxm2PM/p/SslhuGXnjlqSToAu9Q3mZSVcEEGCrToaznpxm9m19HRpDWcOUn9VYebgtq602XCL6O2Y/UgVOvgm+3ltXLb/my8wAxtOUn5Vm0xXxA7H61PYvjMCDB2ksQf+7p9aiWnqLiX4s6I62i9nDf6/o0XEOGYuyqNiDahl5QdnVhbVRAzZZyzHvRrQXE38jwW5gJHukhSOoJyg6+opuKuufzNlOhOeQfoaV8Y5UKQpyiEgBcvmzTC6E9zJ+1GnpvvX9hamquI3/fchTF5D5Y+DCRG9V3vSSZGtI2+oPr603KvX966lBWcbm2q7E/HOHJZNpUbMzWLVy56LcuLzMo+Csnzmk4V1+P8qY9nMZYmT8KnwdsK0D4/yo01VWQ+di6RT7dI+9IrV0WTJUKa4Cmk1y1fYQ56QVzUq0ICROla3xRxEPw7hqDe2t8H/vWPsKyS0S4g84ez2NwD6ioa9yLXDB6imNTrW9Oda0b3J7EK1zmk61zUmSJmpFOtdXDeplwNBXA4kDf/AIqHEOCxio7W1RXTrXGo+41vYRR5q2HBbEprWNtt5q33ArSva1A0G40O1c/xe0TTS5A/iawB0rJ/mrWcc69qyj71p8L/AE0Tq8ly8/lFD7xq07nLVS5W0UZHA7VLNQVMu1EojTPUf4ZcEL2w6suZWJhh29axvjiwDjLpKrJafL0r0D+Faf8ATv8AAn6VjfGOGXnXTGoNc0IpSs3dtGSxGCtkDSPhRvwr/DG9xBbjYZ0GTpdLCfQAgGg7ma9p/gWv4Fzuf51eo3HFLu/0yoJOMm1wv2l+zxXjPgzF4UFr9h1XMV5mUlCRIgONDsfpQbmEetfW3ifCq2AvqwBEMYIG4aZ+M18xcVtgXWgD4fIUtObc8H4sHBPS6q81QI9opecKdiLQmqpFdTtHN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00" name="AutoShape 8" descr="data:image/jpeg;base64,/9j/4AAQSkZJRgABAQAAAQABAAD/2wCEAAkGBhQSEBQUEBQWFRUVFhQVFBQQFRUXFBQUFRQVFBQXFBQXHCYeFxkjGRQUHy8hIycpLCwsFR4xNTAqNSYrLCkBCQoKDgwOGg8PGikkHSQsLCwsLCwvLCwsLCwsLCwsLCwsLCwsLCwsLCwpLCwsLCwsLCwsLCwsLCwsLCwsLCwsLP/AABEIALwBDQMBIgACEQEDEQH/xAAcAAABBQEBAQAAAAAAAAAAAAAFAQIDBAYABwj/xAA+EAACAQIEBAMGBAQFAwUAAAABAhEAAwQSITEFE0FhBiJRFDJxgZGhI0JSsQfB0fAVM2Jy4SSSokOCssLx/8QAGgEAAwEBAQEAAAAAAAAAAAAAAAECAwQFBv/EAC4RAAICAQMDAgYBBAMAAAAAAAABAhESAyExE0FRFCIEYXGRocHRMoHh8EJSsf/aAAwDAQACEQMRAD8AxHKPpXcs+lEctM5c9a+oegc2RRy0kVdNjvTDhz0rN6TQ7KtLFWTh29KTlkf2KMH3HZXymlyVYWwx2/cU9sGw3j6imtN+BWUyldkq+OHN1I+RmpbXC53MfKmtBvsGQLyUmWjP+GoP/U+xqG5gF/X9qb+HkGYLy0kVf9kX9X2p3sifqP0rPoSHkgdFdFXzhl9aabIpdBhmUopclXFtCpMq/pn51S0PLDIqWMIW0G9XbHh642xX6g/tTGYdABTEcjYx8DWi04Lncltls+F3G7L96jPAo3dfkaacS36qf7eesH5VooaXj/fuK5DF4SP1L9afb4LOx+mtMGLPSB8AKcuOcbH5VVaXgXuFucEIqu2CjvUt2+zbk1Cwjf8AelJQ7IFY1rMUzIK4tTS9YtxKJrYWp1KjrPwFUc9JzapaqQsbDNl1A976CmPfTv8AShBu003jWnq9hdMJZxuW+lRs46E/QUPN00huVk/iB4Bo3UnQNHcinvjU08nx82/2qkJroquqx4k93GAnRQPvUJv0vLNL7Malykx0iI3TScw1MML3pxwgjU/apqQ9iuLppOYafyvSuNk1FyAaLpFOW+Rsa4WT6U02zRlJBQ7nH1pwvH1qIrXEek/P4a0uqx4kvMpM9RhTSlKrqMWJJmpCajil5ZpdRhRJmppNMyGu5dHUYUOmkJFILVIbdGbChS1IH7UgWuy96WbChzX+wHwpOb2pwtrHvR8pphUetNyYULzPWphfWIK/Of5VWyj1riooU2goebnpSc3vURSky1D1GFEguU5rx9Khiu+tGbChGY00tT4roqbGRE1wU1JSipoAkMo6fWp7eORR/kox9WzfsDVTSkMVu5BRducWJEKltf8AYgn6mTVTnmk0rpHpSyY6F55pxxZ/sCkJXoCPn/xTcoozfkKHDEmu9o+FNAFdlFTmwoecTSG8D0pmUUoUUs2OhC49Kczr0H1j57UmUU68hnzbwNxGkCPtWbm7RSWww3e1JzO1dkpOXRmxUIblJmpTbpMtLJhQoc1xuGky0mWjNhRxemk0uWu5dLJhQ0mmmnlKbkpWwGzSZqdlpMlGTChs12alK0hWlkwo7NSi8RTctIVoyYUON00memxXU8mFD81KCKjpKMwos5ljf7VGxHr9qiIpKMwoJxXZaOHga/qP0FJ/gq/qP2rL1Wn5On00/ADiuijw4OnUmlHCrfc/M1L+LgP0swBFdR5uGW/T7moTwlPU0vVQD00wPXUY/wALTvTv8Ot+n3NL1MQ9NIDTSUYbhydB+9IOHpS9TEPTyBIqzjsELbBRdt3ZUHNZbMon8pPqP77X14fbJAaQpIDZfey9YnSavcV4BhbOX2c3mLannrkEaZYESZM67VD+IVoOjJbGYK12WinsQpjYMdIquvEOhIHZaUrVw4E+o+lMOCP6vtVdaPknpS8FWKUIasHBd/tTfY+9HVXkXSl4IMtIyCrHsnek9l70+qvIdOXgq5aQirJww9aacP3o6qF02VopCKsHD96Q4fvT6iFgysRSZan9n71xsD1pZoMGVytJFT8kUhtCjNCwZBFJFTcoV3LFGaHgyHLSRU2QUmQUs0LAhikqbKKQoKM0GJrjie9MOK70IJJ/sCmzXMtBeT0H8Q/AYOK70vtFBs39xSh+9PofMS+I+QWOIpDfoZzO5rmvdzUdIrroI+0V3PoZn7muz9zS6ZPWCfPpOfQ4N8afzfjS6YdYvc6iviOVa1PWzbP2NZ3P3Narx9aynCH1wtv7TSw3JerujPm7TTcqvnppejEfURYL00vUGeuL1VCzRKXpC9RF6aXppEuaJc9NL022JYD1IH1MVJirIXYzBgmdCesDKNtJ160+NiciMvTC9Rl6YWq1EhzJi9NL1EWpM1OhZkhekL1GXppeigyJC1ML0zPSZqAseWppamzSFqBWPzUhamzSTQFjs1IWps100CCi4ckZgNtf/En+VMrUcC9nGFxKXbii5+IEEE5jyriiCBGpI+1ZlkPoep2Ow3Pw0P0raxDQfvXI4O1RW3mdRuYkx0BqDB3wFMkDWs8tygph7BdgFBY+igkwNTtTL1oqSrCCNx6Vp/4aH/rkYxGS5oWUbrpuapcXw6tjLhbRXYuFkZsjiVI1iddutYT1cZUzWMMkAaVaIYzg2Uuc2UJmMPozD8sKOpGu9WOD8CZnHMS4EZTDLbuGMwIUwVAI+fUHXWpWspK0E4YumCKlt2GOykyY0HX0n10P0rrGRyxZ1tAEKMwuNLRrHLQwNvrRLBYoW7bquItgOJJ5d/VRIYa2tQc37elEp+DO1YNitn/EOCuDI6Wcv0CH+dZm3gw5Y51YaaqHEyNcsqIjvFRY7Gs9xixZgggZ7jsNRAIBMDRRoB0qcrLruVyKje6BuQPnVq1YV7YYsFIUzJYSTzIPpoFGhidusgC4JJ8ojqYOwnUncaTOvTtQp70NrawsBT1tE7A/Ieu1JwnCMUSQQCSCx90DNElugFM8Q2nsOULBYgjfM65mUMpiCvlnWNxTy7ElscLuZS3LcAaElGgHUamNNj9DUWIwmTcwdZUhgVIMQZG9W/AnGEW6xxdwG2q58jk+dpiAfXUnUx8aseLeLWLl8i24AUMACjLl95srM3WTEnqRU5u6CkCcCPxbf+9P/mKn4vaykgiIuXte0pv/AH1qHDMUvqHVhkdC3kYgAEM23oK0HiezYCG5zFZbty6yLbdM3nNtkJGp6aiOlXKW6Zn3MmBrRpPCVxnZQ6DKQAbguIWkAgqpTNrMbb0AwuJt65iZ/KQYVTI1YRJEZtiOlej43x9g5M3HvxBVih3iCCNNIIiI21miU5dkFGJxHArqZpRtNiFYhhMFlMaiY+tVfYX1GUyAWI7D3jr6VvuGeJXvrcOGsXroXOVuNZdypJkIpQjfSQSdB2FZPxhxoX8xywVIQKbbgWwIY++xK3M2YR6UupIFQCuuBEkaidD0puaqMrBmZ0ywBHealwd8KDIB6ebN5SdiAGGula5Otxclgmmk04kNsIkmImI+BmNe9Ldw6iILMSCSpXLlJ93zTrpB6Us0OmRlq6auXOFMuEW8U0e4VV8+vlA8qoD6zJM7DbqPS0wBkLqW1ZlDAoJYQWkbjcakadaMr4B7cjr5ZVzRpMTrE7xPwpjpcVouDJvMjYgTlI6HYQdpFOvY0m0V0A20VRO0SQJJ7nXWprFy43MuPk/Ek5r1tHuOYYfhhgTMnUrtKk7UW6Abftvay85ShYZlzCMy/qHaovaR0n5CusAMhyEoy22DZc5N4NmLTrp5YEbH4zRLh/Drrgrh7d18kB2wVw5CYgF8494x0gRGg6rIDbY7D4TDOcPbGKvXG5ZtC2LBF4XAD5LgtkQPnNR4LD27djEtcu4u0zWwRmtpbTlXiEUMHP4ozaEqVBA2FefHi946m9dmc3+Y/vHc7796qX8VcbQuxA1hmJAJ3IBPYUVKt2KzYWcNhLxs2sPzASYvXLiqJDMqhlWTlidZPr8Ko8U4Vh7V67a5/mttklkzK/qVZOm31oVhvED28oCqItm0TbBR2VjLFmG7QYn0gU/h6YUibzXE1MC2A0jKcpmNIYAEdZ6RrjBvTu7aOrUa1mqpOvoVyygeVzI06iZ9NNtPvRPg9xAjO8uQQvLF1kYh1cSI1MMR9Nd9aBw9nIFznmlh5teWEI/MMubMD6H5US4O2Gt4i3cJfIiqWU5GcuFMkBlKFcwnKw2IGsyJnO13+woae/b7ol4nhFFy37qq1u2/nurcnMv4jZiNGJU6GYkUOxMkBiUPpyyugELqq6CY33NbfH4u2ht2meLjhGD+y4bIisjrqCmnnBI1mCdKxfFuPhruZVIgrOcW8xK7iLaqoHynvWcZOXBolGL93BBavZZDx5hIz5tCNQVg7mAsmRr2ok97EXrVvIly5btqUtsEdlX89wAqsbkneYoPxDivOulzOu0xMdJivQfCHihbWERDi7FuP/Ru4e48RczTmtjUsJG+x6Gt2klbOaU2+EZJ8biFshuWRbggXOW0SW82S4diSApg9IodaxLMfrrMn5j5/vR/xXxa5iGuKG51oEOjLZe2ltSxkWwTIQswWXknKNuo7A8DvAnNbYaupzaQ1pM9wGdoUzUOcUi9PTm3uNwuNKkZxpMNI/b5U/G2rbEkHQyFOw1I3ESYmfrRrBlbRIvi0oyqSj5GLhrTXLbAESDDATI2UGKtWOF2sTeL2LPNQhAVCvZYFiSSozEHTKJ2kgRrryy1fddM61p7YujKtfyjICIBIUgkazObuPQGrKWFa1da7dOeFZAqgh2zLmDEwVjP0BmD2qhx7BGzibtpt7bsvyB0I+X71VwGTmIbolAylwBukjMJEESJ+tdWLq7OVzSb2NBgOAB5AxFsaqpY5spD7kEDVZAHedoqbi3Ari827dZRkuBVgZg0Al5IGkRue9Lxo8Ha0xwyYlbn5VLQnxJYMfvUPDuIW76jDYrGX0sSzkuuYZ5ITKQGYSGJM6dqyxnd3+BdWFf0/kpC9YL3IuslsBSLdyXa6wIlM6KAJ180DfrTcTi8MHUrau2xDF0t3pbNmOSGdNMqmIg/Hej1zwvwcgFOI3JiYZBvIBGqgzqT8qNW/BnBQFb29miCQ+ob4hVDDf1royiuGYq32MFh7tt4W0l5r0tll1ZYAJAyhAZHmMz8qZwzji2lKPbt3FmQLqsSreqspEA9Rtt6VreJ+FeDAEpxC5/tW1n3I2GUbT1PSg3GuBcOW2fZsW9y5ErntsE6SG8kgnzesZY60Oa4D+xbteL71tFC2Et282YLbN9UO5IgXZgyZqviPFys0jDYcEklpV7mckQM4uXGzEbjuKxeJJXQantMVVIO5B6a/f8AamtJvexuUf8AqbzCeDcW65hYifd5rIp1Ezyz2ncCocVwjEWABiLR5YJmIj1MugJ6b7ViRfYbM31NWMFxe7aPlZoMZlLNlYAyAf761PT1k7Ul9n/JWWm+UaDH2AjxbIZSJVo3DL6GdpI+U1s+HeLLT3L97HW7aH2T/p0XmgOyjKkFW3IEa9AIisRb49ZJc8kEMGCqSwyZh0IO4bY+hOhpblxbttQboLIuVObeIVV8pKgXEAAkuQAevbVbtVJEuk7R6VwkJYw+Fxa2hdvPdvKD+KVQZPKSEtsxiIBX9W+9ZvxR49uNeulfwWKIqiw+ISXJl3IbLJGnvLERvE1FwJLd1FtYpwiW1L23scvEOztkBDIHIEZZEjbQztQLimGW4yLatLbbmFJYuouLMKxUyqDyidSZfqNAoeGTJJysqNcVrLFVyxAJLTJ7aD0Gn9amxHEpusVCBWJMXrdrQ5MsE5InToBJg760Vs8GXkcq5yRdzwps4jDSQLZJ5guODJYLrMe9pJFNxXDbpsLYSza0OabV2w7uwUKWL81iszqogSBppVZlqgIwW3H4vmKEhsOxME65LkxE7GDpv5tqs2vErgk5WWYkYe61sEgRLZs8mAOo2qlxThb23C3LZtNlBhjmzRoWBk7kHQbVVQEaTWuzV8kpsnz/AOlvpUV24R0Ou0jT+9RVwGnZZXtJ+sD/AIq4rJ0J7C3eBumHsYh2ULiGuqog5l5TKpLaQAS209Jo34bweFa+hvDmWyt+RJ3FtuXt1DCfhFT3lVcFhWY5ZbFqST5dFUCO/mj51X4NjrTMioJUNcYW3OYibQEnQTqD0rl1JS3X1/f8HZHTjap81+v5/Bc4YbZwqIUzN7VZJjKpK5IKhgJEnrNEcNjB7XZU2C4OGsoULmSFw1xZDDUCGOnaqHhzF5Hs6CBiLLGSBqCP5dabiOJEYhXAMqqqADrAQroRUzg3kkvP+C4OKpv5f5AmL8Qvi8Qq3rhS0zgRMBdGVWaN8pY77AmgbhgTnkN+YNMg9ZmpVvqrTGUc1WG5hVOvx6fSrHijF8zF3rmpW47XEZgVLIx8pgiYgfatIrF4pbHLJuVyb7kfDMMLt1UzKmYxmuMFUd2Y7V7DZ8N4ZbeGtXLq4a7lVvwjaV73nUpcGebkys7R5dIrwwNUrYxiQSxkQAZMgDaDS1NJyd2OGritj3nAYLCWs6Ky3bgcB+bdJurqXA1VQqlpJEASdztWV8QYMX7qtYzW01bmjmZc48haXZiVEDMY/KK82tYu5m5mY5gZzTrO+9bHwx/EcWGPtFnmAiM9hjaugkksZGjSSJH+kVxvQ1E7tfY6468Gt7+4IvGQLQtEup/EdS7MxB/T7qjT0ovw/iuOshRbe8EXLFtmJU5dQMgO3TajfCVw967jMS9wm0jpdVrisz3QbgIlcwJbp86IcRx1i63OQ2bYPm5bHltcOchgqAGDAkyRvVampjGkiNNRnLezzjjxZrzXHmbhZoecw/3SB+1V8Fh87opIUFhLNBCidSflXreA8N8PxaXL+LZbQzqts2nyIBkHlWZnX51nLvsmB4snsl78FUX8XS7lchgeqgjbrpNbQ1L07MdWDjNqgtiP4fN7NNu7gnlRczPaC3AqB/LKkiCCPmO1ZvBeFrmItO1u1hmKfoZlOUEktIGXXUeY9O1ek8V8OJxHDFbWIw+4lktxoCDBhz6D6VjLfge/a5qIth8sm4lq81t2UEmTmUAaSAJrN3RmpeTBcRscvE3EAUZXdYRi6iDEK51Yd6J4awSonURtqJ+cae6Pp8aDpZ/GykEeY6EyR2J6mtJyWFrLaHMd9FAiRIJb1mACflPTU1pcJHT8OlTbNF4ifB4N3ttwpXdUzhbeJvXShy5pvFdAgBBInr3mvJMRcLszRGpJCzC67CZIA7mtFincki7exSXWdBeFwlsyhM6MWLL5gYhTOhBnSocPeu5TbtlWAAUG7BKqHVoQNKySqg9tNq6oyUTjpsAJH6yNCRodwCQPmQonpM9KsXMWwBRb5ZZVo8wBZLeVTB/SHZB/Q1obGHsmyFawpaLQLjnhjCG87eQMssmm2gAaBrA5MNas3x7TbblhgSEDByhZWIHMjULKgx6nWa0zv/UJIDPcO2aR2+AH7AVHPpVi9bZ3LC2QGLsAswFBMhT1C7fKq+T1+1aqiRcxolw3hpfzOSqnaB5j3A9P3pmEwAEM4mYKodJnq/ovbr8KMXgxGr2x2BafT02rOUq4NIxvkgTghTzP5lBEMFlG0YgGdicpEUvJze4NdDCWxI1E6ancgVJdxZVYY27ikiVBI7SCdiPUVSeyV8wcg+vXed/jWLUm7TNVS2ottbIuAXBBgE51AIkaTOuxB+FWrGHS04KsrFYP4qWmGnm1Uggjb70L5jFpPnJg5jvpoNT9PkKZcvEE5tJ9I13FTLLuy4uKXAQ40Q6i4cgOgAtLbtrsv5bagEx1/rQq+qD3Z+ZpL+PYplMRM7a1VuXyfvVRbSIm4t7BOamS8AsH1n7RVeaP8MsYdcG16/ZF1lvKgHOZSVKFo5aeaJHvd+1aueG5ilY5+K5sJatZlADXiADLefKToD1KLUFzh90Xbiw6lAGeQSUWBDMy+6JIHzihmMxVgwbKNbbyyrEsCYOYqdMq9jPx6U7AcSHOHMZkRgQ+SdREqCv5hmC6H46xWCTyyrydE5p0l8ixhlTMA9wAZgDrsOpq1Yv20vAq4IHWZ6EU5ePZmtE4WwxtlYBNxgbaz+EQT7skmd9d40rr/FyMQ11LFizKMoS2bgAzKysQQ06htRtoBETPRLOV2vJlCWNNfIG8T4LcUpmXKLlu5dt5yFDIqsSwJ9ShgddB1qhxC6HIIYmFVRmGsAbaehJFO4y6m7+HOXKsSIgkAuAJPlDZo12irGBx6La5Yw6vdm4DdaTKuIAgnKCNwah3zRK8WB8hqS2mpzRoJ1nXtpWw9qsDC5+RZNwuFNgi55UW3C3BczT7xMjNrpI0EDeL+IheKM2EsIFcE8pCiuAolGyEaGCfX0illLwNxS7kHDksMCLrOgIJAt5TBUH35HXQCJ7xvQkJWh4U12+FS1hLdw21XVLbZmCsYL5TrM5Tprp1Aq3i8UDftpZw9i80qVC27ls825cFxreTOM0N+GJkRtFTb8D2q7KeE4qma2MtzkhbYuW1uQzFGLMc0aSSxGmk9Ymi3g7gtvF8Qt845LWfMUJ0Kj8uYnqY+/ahfAcXeOPY2LSc1jiPwQcqKClzmKPMICrmjXoN6JcUxVuwLbW0TK4H4qLcRuYiKL1oS5kAspJjUnSsWqdJDtOPJocXzMA161Ya2yNfuXEQgFAjEBQSWBDADpINDMHjLZ4mlxzbtAIGkgcsXAumYFgInXehieJbGa2zWLbZZzgPdBuCIGclj8fLFT4m5g8XcBC3LHuLy8MDcUKCsnza5vNcO8eUetZPSWWTRqtWUtPp3ZJ4Q/iH7GmJFy0t43vNBMKHMySIPrVmxi2xZtPZw628xW23s7oj3CCJzKCsyJFZi94fKhMzrbNwtpfBXLlJiWggzH3q1w/hGIVyuH1uWrkZ7N0FSSspkUxIhXOYdJ2itXjVmWEroi4vh+Xjrqi21oLcMW3MsgiQGMmTBHXrRHHXCMOzKxBDLBBIIljMQO/97UJ4hhMSLpuX7dwszSWdWlifXTerHtzhQShjMmjIxU+cbzp161E45NNdjfTeKcWD7fPuEqMzC4ymDDMz20ManXRWY/8A5TLOEYO6spDCCV2IlQw39QQfnVzB8UtlsrWlLG5bIZGZFCheXAUdSYJPrPrVjg9kXcReACwEfR2MHJZObzHUAlCewn0rZurMlG6+oPucFUZYv2wWFsw+ZCM9prrGSIyqwyT1Zlin8TYsQ4UBcuwcmIFlTo3c/wDmfTQt/jJblnm8zKmHtkX8PmtoVw+ItRmXWEzQvVpza5KoeIMKM1srk/ybbyoyhpS0uVR1IMz8GNU3vuZLeyTxBwuLqJZsXkc3b1vIwViYuAIiFPfdQQG9SRUd7A2wtnlrOdAb0qwyOLj5Vk76KhkdSR2qaxfNnFYcsz5kuKwNpgzSeWRywQRmP3kelTYDEty0UM0XCFdTBVslzOo9VjMT8fjU5PYtQtshxHDkGQoguM6lngXSUbOy5W8+phQ06aMKtHhtoJPKXNP6Wyxv7xbfatrh/GuIw2Ht2rOVgquIFolllzAZs8HTWY9N6HYy2ws8vM2XPn5cDJOXLmJmc3TartsuMN3YBucIslmW3b0Fssv4HnZgAYyyYGp19BNAcThpECvQ8BxUWsSb7XroAXLzWRHfVMoUqZGWdPgBWNtwXOhIk6hWjf4VnOTirNtLTylTA/DUlwp32+9OxV3I50BlSpDAHQk7Tse41qzi0Nq+t0I2UMN1IBjca+oq1/gxxN1uQQTlDIpkFlklip93yggkEjfrWcpZb9n/AOly08IuPdP8eTP8zyxlEEjzQJ0DaA982vwHpVa65LEwNe1HuMcOt27i2rYcXVVVuoxRybvXl8uZWCsdaqYjw/fS4yPZcOoUspXUBhmWR0kURmjncfAOOIb9Q+g/rVzA4jytJUkEaHNmMg7QMsDuZ1ETrQgT1mPSfr8Kv4dlLHICqzorHMQOgzQJiuyLydHPwg8mDS7h2PuXBdsqp38lzMGJn0IXak4Z4YDYu7buv5bAdiy6ZspyjKfiQfhQ/OY39PttRPg2KKteM6taK/Ug/wAqmWnKNpMqc06deAUrOIgkaA6etT2Lb3Hykzox1Hopb+VI7aDtFLYu5WBHofuIrocZOLrky4E8S8MFu5bySFuWbbiddSil/wDymksYMLhVvBjnN50IkRlCK6kDeZLfbvU3F8Ybq2QRHLQoO471UUaVnp6c2kpFycbdGgHCQeGriNeYcWbB10ycgONPXNOvehz8DL4Q3FOq32UjL0FrNOed5kR2mrmDxrNhUsRoMRzRvMlMh7bAVSxBIZ0Pu5iY6T0NCg5Wu9g0lTZDgbmRQrTIzdPWjniTDZbuHv4fIqG1hIa0bcC+tpOZKgyGzKSSRvNBMBw4XGI7TVrEWwLKKAkhjLBYc6t7zden2qlorKjLUlJJbbN0R+GtMZLfmF8EnYl7VwHb41r/ABTluYbBqbQy5MM0hDu2GQMJjWcgPeKxnDoF9My5hmgqfzTpFbPjmJCNYVkVCPZ2KoWygLaykAkk71za0amqN4U4MxXEOECC4kecpHUaTXcMxF+1avLZvZA3LDJlBL6tEMRKx2/VWo45ile1cjY4gN8shobjo5qKqqua3h5gDcAz9TvUdVuNNd3+KOiegkk/MU/vYGv8UxdyytpizW7TMyrpCs/vHvt19TVTBccu2bi3LbMjqZVhuD8a0vBrWIJe3aRWkuDnWYHYgihqYXzxcSDmjb1I9fjQtRW00jFp3djrvjzEPh+QzymYPqPNmDB5z77iu4p43v4u6j4xs4tmQLaqvXMBp0zATPQntVTE8JXmQYBLKI1EZgsSR0832qhd4eBsf6Va6bF7kyTht38dWIBAbOV6ELLlY+AIon4fxypdvtdU5Gs4lVidGuWnW2JHQkhf/dQFbbTAI3inLiSDEbek6fStMVdkuTqgxwfxXdw2lvLHMW4Q6zLIr216zEXX0qfxCvlwpmQMMm3Q53Jza6HzAdNhpQRscWENr8dY+tW7mLFxjACqTIUNoNjAn4D6UOO+wovkvcXssHtBhBNm0ylepKjzDQf2a0nDLODGBsXbjul1HuGCpy3LnNtKQrZdQLWu8yKzX+LNzbbjTlGbanzBQCCFmZIGUDWm4ziJbDpaiQrNcnKQA7N5hPUQB6bmssWqRre7Z63w/wAL8KvqL13EDO2pAuBcpHaJ6daH+KsfghZd7d0G+CFRR1QkEkmI779K814al0+4jt/sRmj6Cm8VxFsXWVHYgRrcTI0wCwKgmIMj5VptWwladmkv8ZsMj2cOp2Q5rzKhLaG4VVQZEzuQa1/gngdu9hsz4q2pDNItgNcgAanM3/16V5NYwgu7NMAscnvAASTBia3/AID/AInpgsNyXsAvmlXWEVxAGpA97Q/WuXVhGfPB26Opqaa9nL44/ewV414aW+uSzZx2KGYmXCYe17jKCGKrJDEEaRpHWvLrPDb5uNhwAHhgyvBiB5gsyAe417173hPH4vvZPKFu2bhJuXL1vyqqkFiu4GZlWT1I9a8m8b2fx3v2XWVcybdxSSCxysMp13j4VjCUY+2Hf5bX9C5ac53LU5Vd7bXfcE8WtY/D5rV2+6hLeZQrlQyAx5CsTBMR371mfaHJJzEk7kkkk9z1rS47xVexIVL2W9lOZVvLOpidRGnSgPEcK1q86sFUgzlturoMwzAK6lgRBHU10/D5VWolfy4OLWrmHBJc4qTaFtuSQJObIOZqQf8AM33H3PrTcNcDMSAB/tmJjoDtQg/Gr/Cjv8f5V06SSlsjGc5NU2ESaksvUZp9uutmBxNcppGrlNV2GOvGQKRa64aQGiIMv8OfzpH61/eKdxdYxF0f6jVawR1kehHQ0e8QcGW3hcHfHMzYi2zOXIZWKkAFW3B11U7epqE0p0W94gTBuQ0jT4U65cJ39ajsvBpLj1bXuJ/4nWTDg95onxrEMzIT+kCR2oQr61NfxJIE1nKHuTGpbND3xBykTpM1EcYxdSTqIA+A2qPPTFOtRPTVcFLUlxZs+AcbNvX4mfj8qFX+ITdLMJ1mocC+kVUvnU1560o5M2c3RBjsVmvZu4+0f0qRsPK/T96qP71aDA4WUmJq9RKCQoO2AGwmV5Pqp++tUMVhybhyHvWi4tYy9KDIfNV6e6yFLwLxHgWIsJbdwCtxcy5WDECYhhuD2qnevAbazpvB20mtjxLHhrVodVUDf0M1mMcoJ2FPTm3yZlTD40ZhmnLOukmOsd6muY4K7cvMVnTNAYj/AFAEioWwIO2k1HdwDAmNara7svJ1Qa4d4lvosc5lQ6MoglhII3j0jei+IxvD2GY4Zxm2PM/p/SslhuGXnjlqSToAu9Q3mZSVcEEGCrToaznpxm9m19HRpDWcOUn9VYebgtq602XCL6O2Y/UgVOvgm+3ltXLb/my8wAxtOUn5Vm0xXxA7H61PYvjMCDB2ksQf+7p9aiWnqLiX4s6I62i9nDf6/o0XEOGYuyqNiDahl5QdnVhbVRAzZZyzHvRrQXE38jwW5gJHukhSOoJyg6+opuKuufzNlOhOeQfoaV8Y5UKQpyiEgBcvmzTC6E9zJ+1GnpvvX9hamquI3/fchTF5D5Y+DCRG9V3vSSZGtI2+oPr603KvX966lBWcbm2q7E/HOHJZNpUbMzWLVy56LcuLzMo+Csnzmk4V1+P8qY9nMZYmT8KnwdsK0D4/yo01VWQ+di6RT7dI+9IrV0WTJUKa4Cmk1y1fYQ56QVzUq0ICROla3xRxEPw7hqDe2t8H/vWPsKyS0S4g84ez2NwD6ioa9yLXDB6imNTrW9Oda0b3J7EK1zmk61zUmSJmpFOtdXDeplwNBXA4kDf/AIqHEOCxio7W1RXTrXGo+41vYRR5q2HBbEprWNtt5q33ArSva1A0G40O1c/xe0TTS5A/iawB0rJ/mrWcc69qyj71p8L/AE0Tq8ly8/lFD7xq07nLVS5W0UZHA7VLNQVMu1EojTPUf4ZcEL2w6suZWJhh29axvjiwDjLpKrJafL0r0D+Faf8ATv8AAn6VjfGOGXnXTGoNc0IpSs3dtGSxGCtkDSPhRvwr/DG9xBbjYZ0GTpdLCfQAgGg7ma9p/gWv4Fzuf51eo3HFLu/0yoJOMm1wv2l+zxXjPgzF4UFr9h1XMV5mUlCRIgONDsfpQbmEetfW3ifCq2AvqwBEMYIG4aZ+M18xcVtgXWgD4fIUtObc8H4sHBPS6q81QI9opecKdiLQmqpFdTtHN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202" name="Picture 10" descr="http://t0.gstatic.com/images?q=tbn:ANd9GcQe5FideDBJc1UB8KjvzQtqtBU4OToXVYbb0GUaPCfeJs-wFTwm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724400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Moderate climate</a:t>
            </a:r>
          </a:p>
          <a:p>
            <a:pPr lvl="1"/>
            <a:r>
              <a:rPr lang="en-US" b="1" i="1" dirty="0" smtClean="0"/>
              <a:t>Warm, mild </a:t>
            </a:r>
            <a:r>
              <a:rPr lang="en-US" b="1" i="1" dirty="0" smtClean="0"/>
              <a:t>summers</a:t>
            </a:r>
          </a:p>
          <a:p>
            <a:pPr lvl="1"/>
            <a:r>
              <a:rPr lang="en-US" b="1" i="1" dirty="0" smtClean="0"/>
              <a:t>Cool </a:t>
            </a:r>
            <a:r>
              <a:rPr lang="en-US" b="1" i="1" dirty="0" smtClean="0"/>
              <a:t>winters</a:t>
            </a:r>
          </a:p>
          <a:p>
            <a:pPr lvl="1"/>
            <a:r>
              <a:rPr lang="en-US" i="1" dirty="0" smtClean="0"/>
              <a:t>Climate good for agriculture industry which uses half of Germany’s land.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http://www.nationsencyclopedia.com/photos/germany-agriculture-1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28800"/>
            <a:ext cx="5029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524000"/>
            <a:ext cx="4038600" cy="2209799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Coal &amp; Iron Ore</a:t>
            </a:r>
          </a:p>
          <a:p>
            <a:pPr lvl="1"/>
            <a:r>
              <a:rPr lang="en-US" sz="2800" dirty="0" smtClean="0"/>
              <a:t>Huge </a:t>
            </a:r>
            <a:r>
              <a:rPr lang="en-US" sz="2800" b="1" dirty="0" smtClean="0"/>
              <a:t>manufacturing industry </a:t>
            </a:r>
            <a:r>
              <a:rPr lang="en-US" sz="2800" dirty="0" smtClean="0"/>
              <a:t>that produces steel &amp; automobiles. </a:t>
            </a:r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6866" name="AutoShape 2" descr="data:image/jpeg;base64,/9j/4AAQSkZJRgABAQAAAQABAAD/2wCEAAkGBhQSERQUEhQWFRUWFhUYFxgYGBkYGBcXFBUVFRcUFxQcHCYeFxojGRQUHy8gJScpLCwsFx4xNTAqNSYrLCkBCQoKDgwOFA8PFywcHBwpKSkpKSkpKSkpKSwsKSkpKSkpKSkpKSwpKSkpLCkpKSkpKSwpLCkpKSwpKSwpKSwpKf/AABEIAMIBAwMBIgACEQEDEQH/xAAcAAAABwEBAAAAAAAAAAAAAAAAAQIDBAUGBwj/xABNEAABAwEEBAgKBQoGAQUAAAABAgMRAAQSITEFBkFRBxMiYXGBkaEjMkJykrGywdHSFFKi4fAWJDNDU2JzgoOTFRc0VMLiY0Rks8PT/8QAFwEBAQEBAAAAAAAAAAAAAAAAAAECA//EAB4RAQADAAIDAQEAAAAAAAAAAAABERIhYRMxQQJR/9oADAMBAAIRAxEAPwC5/KtPMepXy0r8q07x6Kvlp3WDg4QwGih5ZvupQZAwCgoyI3RVoOCNn9u72J+FcfHP9a10pTrYnensV8tJOtqfrJ7FfLV05wSM4eHdzxwT8Kc/yjY/bO/Z+FPHP9NdM25reBtHYr5abGuqR5Q9FXy1pzwSWa8PCvRBnFHNHk85p0cEll+u96Sflp4uzfTN2LXHjlFKDlON3IhKlAwR+6a06mVnNZI3Qn4Vn7bqg3Y7RcaKlBSArlRN4i0jYAIgCtSmsZ5lq2Ftms/E2l9GZCxtA8hIyw3VIb1yUUqUBISCTBBgAE+41ntbtErctFq4spC77V0lYSRAQTjmMKc1T0K423aUvkErbMQsLwCVzjszFTPbVp7XCUlWxXZNS0a+pP7T0P8AtUHgs1RYtYWXwo3UpugKujEqBJjHZXRU8GliH6tXpq+NdY/DnpkGtcgfr9ifmqSNavO+x81apvg9sY/Vqz+uv40s6hWSD4M+mv41cdpqWUGs/Mr7PzUStZ9wV2p+NbJOpdkH6r7a/mqv1h1Ws6GbyG7pvIE3lZFQBGJ3GmOzUqBGsU7FdqaNWsJ3H0h8K2yNWbMBAaHar40leq9mJHghnvVuPPTHZqWHXrDzH0v+tMHT5Ow+l/1roH5LWX9inv8AjQRqzZgrBhGQ2dNMdmpc9c06oY3ftH5aio1nXOXVJ7cq6krQNnIxZb9EVS6F0KwLXagGm4HFXRdBCZTJgEYSaePs1LHflAv6o7TSk6fVzd/zV1AaOa/Zo9FPwo0WNsTCEjH6o3CriDUuWq08rm7/AJqR/jajl6v+1dZDKfqjsFBtAAEADCmILlyF7SzgE4x5vvphu2vLEpStQ3hE98V13S4/N3v4bnsmmdXkRZWR+4KeOE1LlB+lHJp3+3/0okWO2qAKWnYOXg/+ldppDI5KegeqriC5cbVoq3x+hcPPc+6jOrekT+pV2Ae+uyLypVMwXLiDmpukyZuOdSkjuvUK7fQpmFuVBrh+jZO60N+pVX9UOuEcS3jk82fXV7eFbZ+kubOkeul026sYY7R66XNRRHMdB91Kpsq5Q6D7qXeoMlrMibUP4SfW/wDGnAKPWDG0j+GNnO7Qrl+vbUMemwJVb7WVAHBn2DU5NkSgOwIls+yqk2Yfn1r6GPZVUt8clzzFeyqsqruBLxXfNR61Gup1yvgUdF10QfFRsMeMvM7Mx2V1Oa7QwCdvTQVkaJKs+mgtWB6KoVVPrV/pz57ftircGqXW9cWY5+O37Yqx7SfS7pKtnT7jRhXNSVnLDbzbjUUuk7eoe+jmkzystnNvNAo1S6J/1lr/AKXsVcqPNVNomfpdrw/ZexRF3RDb+NlCTSUk44bd/MKKXRJyFDGktzAyyG37qCPpb9A7/DX7JpvQJ/NmvMFL0vP0d7+Gv2TTWgARZmsvEFX4n1Ymkt5DoFAzzUTYMDEZDZ99RRrypVNuAxmNmzn6aVB391AqhSbp3+qhQVeso8En+I366tqptaVQyk/+Rv11c0T6Sv3j10qkr949dKopJzHXSqSc6OoM7p8eGT/D966ap/T48IDOTfbioVES6DlXP9e2oZ6zf6+1ebZ/ZXUx84OeYfZVVewv8/tXmWf2V1MdXg55h9lVZVD4E08l7oR/yrqFcw4FTyHehHvrp9dY9MCFA0BRmqBVPrWJsyvOR7Yq4qs1iTLCulHtCkErMUR2fjZRiiNAc0W3qo6LbQGaqtGj86tP9L2KtTVXo/8A1No/p+zVFrRDbQoCgOiRkKOiTkKCPpMeBd8xfsmm9DDwDXmD1UvSf6F3zF+yaTodXgGvMHqqp9TDRJyFAmiSoRUUaqOkLWIz3eulXxvoDoUm+N4oUFNrYDxAx/WN7P3quaqNaz+b/wBRv2hVxUT6Ssc+0eujigr3j10dFJIxGPqo456BzFHUGV1sWUuJxOKQPtHdTCBAiqXhctqkLYCVFMpVMYZH765c5pRyYvryPlK2ddc59tRLoCX4t9q81j2VVKS/PG+YfZXXIbRpRwOKIcWCbskLUCYAiTOOZqTZ9KO4eFcxOPLVjgcDjjSi3U+BLFL2JyRh211OK5PwHK/1HQj/AJV1itwyIDOjIohQNUGBVbrCnwB6U+0Ksqq9ZFRZ1ecj2hQWgTRKTl00YoicqA4oox6qVNFtoARVXo9A+k2j+n7NWtVWjlfnVp/p+zQWkUQTnSqIVQIokJEDDZSqJOQoI+k0jiXfMX7JpvQqR9Haw8gUvSh8C75i/ZNI0IfzdrzBVs+ppTRIGAo5oIyFAS8uz10qkry7PXSqAUKFCgyuuummhZpvj9I3MTleE1ep0uyQCHEkHEGd9eWzaDzUA4ebsrFj1A/pxkCS4M079pAGylnTLI/WDv8AhXl0Onm7KPjjzdn31LHplzWWzhSQXBJnYrYJ3Uf5TWeJ4wdivVFeZePPN2ffRF483ZSx0fhc08088wGl3riVBWBEElJAxAnDdXPFKphSzh0/GrvQeqdqtmLDRKJguK5LYiZ5Z8aIyTJ5qiszbBC8wZAOBmMIg7jhlT9nXAHTXRtHcCyFqJets70WdF4g5Rxhn2BVmzqNoRCuJVa1F3DkrfQhZkSOTdTmCDltrVIqOCbWpiyKdFoUUhYTdISVYgmZjLOupJ19sZEhxX9tz5aomtQNGNqAUhYMSL7q4I/lUAaDp0GzgpVmTGBvLmOYyqoq9Rr3ZDPLVn+zX8KC9erJB5av7a/hWdOndBDJVmPVNIc1k0F/4eptR9VUaMa/2OPHV6CvhVRrRr3Zl2dSW1KKiUGLpGAUCcTzVUOa0aByIT1MWj1pTTKtKaAWZBI/ltSfdTka5vhJsZA5S/R++g5wj2MRylHH6v31kRZtCOGEPKSTlCnB7bZo06g2Nz9DanutCVe5JpyNaeEmyb19g+amxwmWSfLy3J+aufaT4OXkCWX2ndyT4JZ5gF4E/wA1ZG32Z1lVx1KkK3KET0HIjnFS5HcVcJtjG1fYPmqh0dwk2dNqtC1BdxwN3MEzyUwZF7DGuRF87z3UgPHfUsp3scKNj/f7E/NSE8Kdkk4Odidw/erhHHHee74UOPO893wq2U7urhUsg2OdifmptHCvZYEpc+z81cKL53nu+FEXjvPdS0dr0rwq2dTLiEIcvKQpIm7AJBAJ5VM6F4VrO2w2haHLyUgGLsGNokzXGC8d5pIdO81bHdVcL1l+o59n402jhhs0CW3JjHKuHF07zSeN5zSx3B7hks8YNr2bRv6KJXDTZ/2LnaK4cXec9tJLnOe2rY7aeG9j9gv0h8KFcPvc57TRUsKKsun40d6kHZ0+40dYUuaOaQKVFAc07ZrMtxaW20qWtZhKUiVKO4DtPMATT+idDuWly40BIEqUowhCfrrVHJT3nIAnCrnWHSqLBfsViKuNICbTaYh1ZUAeIZA/RoxExid5ONIiw3FmsJ8KlNstSZloL/NmFDCH3B+mWMZQnkjIk4GthqDbn7e4+5blX20obSyxduMBTijiGQIKQEpgmSJONZnVPVZCAlbgDilC8EphSEjYRGCunIbN9V2kNa1taQU42paUtKS2bpxuoMOlKSfH5TgHOBWo4Y1c8Oza0aTWxY3W7OUJfLaUNJQbxTfCUl0JgRdBUcsYFch1tsK1Wx55LRbaVcDcpuhLaG0NpMRAm7PXXZdFt2VtAes3F8U7jxl6S5Ig3zMuKG9RkYg5Vg9e9ELLaENKQ55Jl1oShEltfKWMwoJPOjKDSV5tRaC02s2ZbJWCWSlxrGSG1ENuIA2JClNEeccqy+kRfeVJjniczMxhOCgOqrfQWj3GrS2laQkPpdZCgpKwStMJhSFKE8ZxWBqGbiLU2p0Di1AhU7IBPbN0ddSGpNN6Bvjwbzaj9UyhXUDn1VXu2cpnEYc9Ld0mokkBAG4IT8KYdtSlZgYbhHaKqCmheorMm8tIORInozJ7JpTqpJMQCTA3c1VSm11KstpIxSSDzGD2iooRIMbMaJtUGe2g22heES0sclSg6jIodAUCNovROPPNHpPT1geJKWVWRxfjJSQ7Z1862CpF3mU2UqHdWZsljU4YSJ/G/IVJVYFNnwjSog7DGR8rLOolmVJSsni5BxPFkhRgeU2r9YjqChtG2oyTTTrUiciDIIwIjIyNo308h68YcgKOS8kr5l7Er/eyO2DiZSgTSSqp6tBWnD83fxEjwTmIORHJxFQXWikwoEHcRB7DUCb1FeoqKgBVRA4USjRA4VQd6iKqImkk0QZVRE0kmiJqg5o6RNCgdOzp9xpVIOzp9xpYrKloTJgYncMSeYDbXTNXeBhxab9td4hOEIRdK4gHlLIKUHZEK6qz/BjowOWzjCLws6Q4E53nSoBoRtGCzzFIOw1u9YNYy4AJSmDJi9OB8WSo92+rEC7a1QsDTXEtyhM3iEKJK1bFuKMlZGQkwBlWe0rwUWC0OqcLr6VrMquKTyjETdWlfdUSy6xtHBQUg75UtPWAUqHVNWFmtpQtK0LbMHAoWSQNxbWJrQjDgPZKYTarYEnyVLRd5pRxYBFQ3eANIHg7Woec2lQHoqRWn0jrs603fDTj4kSlpPhADPKuFJvgECbuV4bJNSrTplCylRU4lSMcQFJMjanDGMjgaDOM8H1ps0JYQ0+hIITfcukE4qUUwEkqMk49sCoGkdD6WGVkw/8AGWz/AM5q9tzhUorbtBM43FqjqSowOqOuojunbYkckk+aQqOwmlDNWayrUmbQ4njmngpLKiU8WUwSo8iA5KUHEZJgxgabTY7E686i1l0IlRQWruF7lAyeYjYRhUK0JcRavpK0hbl++b6Qrlbyk7sI3QK0ln16Wow7Z7M4DneaEn8dFBWtcG2jVnk6QfTzLQgfauRVi3wL2RXiW11Xmlg90VPa1jsZ/SWFHShUd0D109xmjHNjrJ55I7r1BW/5Gsj/ANU/6KPc2aWjgJb/ANy9H9P/APKrNuwBImy2xcbgr1gHDrplzWq2MHFxDg/eSn1gA99BEHAiwnO1PjrQP/pqS3wKWPyrTaepTXvs9PM8JSp8Iyk86VKSewzVgxwg2bym3Ec4I9YieughJ4F7BEF+0HnK25/+MCmRwIWMGU2u0A+cz6+KmrG06/p/VOBQ3OIAPQFJj1UyOEwDAtN+sdtCkUcDNlyFpfJmbxLPZ4gkfiaT/ke0crSqNxSk+o1YDhKbObSOyj/zDs5zZA5wT6sPXQovR3Bg4ykBNtdN0QglGKRsQSSZQNicIgY1Waz8GlqfCYcZcKciqUKiIujknDLCYwFW7OvNjOfGp6D99Sla4WaJTanR0pKvdT2OTaS4N7czJVZ1qA2ohzuTJ7qzDzBSSlQIIzBEEdIOIruz3CKhKYQq+qcVFF2BH1ZicsaqNNa0We0J/OWmXwcIKSFp50uASk84NZmBxlVJBwrT2/VErJVYzxqScGlFIeSN2MB0c6YP7u2sy42UkpUClScFJUCFJO5STiDzGoEk0RNA0k1QCaSTQJoiaoFCioqIfOY/GynBTROI/Gylg1lXaOBqwpbsy3iUm8vPalUXYVuF26R/EVvrK60aSsxtbiLMsE3zySQLsDFKU+McZM7BsqXZdPmzavOKZMOlYbkQSC5cAJG3A4dNc60fo5CryVcgpbccU9eXfQpsgk3MsCOckkQRkNwi/FsMkZGpbNqJiVbh7qrmlFfFrWM7wcj6zWC43AgSOkVKYt5nAJA2C6O8kSes0Vds2Rx1V1tN8/u7BO3dU5LFuawSH0jci8R2A0WhtK8W64YEFIIjk7QR4sTgqrtGnCRKUnqK/jQUDmnLSkcu9H77ST2lSDUZenb2aGTzhF0/ZIrWDTaswFRvvH3zRPaVUfGxnfcPbKaDKp0wqLs4biSodQUTTKLckkXm0HfEpJ7DdHZWktVqbglaGgMp4tGAJEnDPD30LNb7Ob6i222sXkHi7wC0YKKrpJCYCZzy27gbtFnYszd+0sXEyBf49F0KVkIIGAnGCapPpYfPgrkY4303cP35jvrF6c0urSVoctD67rKCpLScDCQJISklIKiBJJIzEzyRTlpsatHWhRQvjG0ruOwm7mJuKTJBMZKBzBBiRNG1sjjLBDloWDmEoSlSypRkC8oJupE4545bap7drI1eld8AyeTdMCdxWPWKlEhQwOBggg9aVA7xgQaj6FsJYtzVpe5SAYvE4KMeUTkrmOc7caqEWfS9kJ5brqMcCWVKBEZykmMcIqzYVZFCW7UhZ+rt6CJkU9rNqY9aLa+tLqWLMSXEPni1M3ChJgCeQkAKBMeTtJxrtYtVmRo+zu2dKHlqWpDrgDi0qN1JSBdhCUwVG8QBgMaqWs3NCpViFtnoMHviq226HU2JJw6QfUaqm9VVthAL7TLigFBrjXwQlQlJW2lpYRIIMHGCCYmpejtDgODj9IMlN66Qz4ZQOOctpuwd9SVtHUmNp7PvpBUN57B8autag1ZiniVBbZQ24lRSCXLiyh5CyRCSrAC4BdjnqkOk0zdCvKtCZLaJhaJs64iLyFZjJQG+lLZTZBIBWRJAkjAAnMwZgcwqTbLGEBCg7fStJWkhMG6DdJKCq8nGBiKr1aWRF4qMeAUUhpHioSpFoQCcitcLST4sAVc6KtFn+ivOvtkqQp0IuEhK+KSlQvIJMHlRhu6qVCWrEr3KV6I+anAucyez76SxrCgCTAwmA22Y/NylQF4GfDEOAmcBdM04rWQXQLyQqFSQy1AV9HQ3MFOx8lwbwbvQpbPNJTmHIPQfx+OundZktLbbC7U28slKU8hwPNg7TycWxuvEHZJitPq/YWLS3ecXxJKnLl1KEgpvQlS3OKISZChmAYxnOrXRugFWULcIbWpTzYaUsJYXBcQFJkqUFw2HiYgm7gKuUtxbSOj1MrKF3SYBBSZSQdokAjEEQQDhllMM10XhkaC7apaCg8Wy0CARJkrJOG0YSM4g1zkmuc8KBNJmgTRTQCjpM0KCQUGjCDWpHBrpH/bH0k/Gj/yz0j/tz6SPmrIatzK2NH2d2+kg2qzuBEyBdZccF8RthGGOW+qS0voH0gqJuuqJTdIvFt1wvAEGPKQgHoNavWLRbzNgszdqaKFpdUkDO9dQ5xcXZnkulO/k9FZnV/RjHGrbtLsFSVJSgIUsIWTMqUCACIOAOBziDG4lDug7cpbL4UQTLDk7TfbLbn2kInoNSGJmodnN21PNhYcHEiFC7CgFNupgJ5MJSq7hhycAKvtAtIUslRugAxKbwJIIyOGBgxjRWi0FoRxQS4QbpSIwOIOHqAqa5YHWgopSVbhke01X6H1mQ0q44ptxGKb5BlGMpMEZYnDdllB2dn0tZHCLrzBJzAWiRh1Hu20HO7fpW0DBSSj+X31WK0i4c1q7TXRNcNGNlorDhERACpSqTlGUgYyNlYrR+hFvuBCEzvMCEjeTsoKovKJEknZid9PaRtJb0faF/X8F1XUIVB60DrVW20jquwyEpSlJXjE54eWVAiEzAx2kCslwhspFmZQ0AhtahDYF0A8YDegYSpLiCTtNBl27BxVxLqSlTJbUUk4KSSha1c+BWOiN9Jta1Kta0KM8ep4ncOMWsg45FK20q6E1M09bzaHPClIeaFwqvAJdQNikEyhcHOIVGzCHbLoZpvw9pfDaFELABJdUkrvTyUquoKtoBmDkMTUW2ob6HbPcdXxZbN0EpJG8JMZQCBPMa1Wi7IgBV8wQe8ffXPtVrYlu2WhtXiKUvDmS4pM96eytVpy0FpqEAuOuLQ0ykY33Fnk92OzdhNSVWVt1WsbpUrAqViopVBUZnHfjjS7Pq+tDQRZ7S+wkE4IcWJKjOImOyNtYFzTq0LguIBF4FN9o3SMALwMYGZx2YHbU6xa4PJCiFNuQTdSAbygIjxHFYnHYYjnrUI0Vp1RfWZctXGgmbrgiTtvlMle3xpq7sGp6g2b93EbDIg1Q6J4QLwH0ixPDGAUG99lQSeoSa2Wj9bLMpEsqKo5KkRC0EZhYVik8xrcUjJaQ1IW4hbQxSLyhiLzc3b12YCkKuIlMp8UGc5zTmqRmeNCTeB5YAykeQtYy563OndZyoEJ5IOcZnpO7mqj0K6pxxyIKg3hOIkqGMVaiZGcVqioiA8z4t3FZHlTPiVoGNXwbMlkvMAS6VHjATLpMkDbAgCYyrSNWd0wUpaEgYKGWU4gY7d1WrGj3iZ8FEDK8OnCI6614005f+QR/3LEcoYKMwY2dA30tOpCZhb+Z8lCNpBwPGyMh5NdXY0moJEWZXig4gziAYPJzE4+aeaaPWq1qLCypsNkKQAJBnlDGRWcwtrXVmxNsshV5NyIgGQkJwgkgSZN4mMSs4ZVntKMMFai286EY3WkjkzEYhRKbp3XaorPpMxBNSrZrGuxFKUsIStQ5Tr7jaUi8CU3EXgs5Y4jdG68SnI9K6FCrC6tuz3SJvOlXKP7iUeSIKcoGFcvJq30prfaHAtKrdAJkNsIUlBwiFrITydnljuqIdAWo4iy2gpOIIZdII2EEIiIrj+6vhqEGaImpZ0Bav9raP7LvyUhWgrUM7NaP7Lvy1lUW9RUo6Pe2su/21/ChQeslW9f1muw/GknSK/rtdh+NUZdSTgk9h+FSW20keIT/AC+81WbZnhU0iv6KhSVNKUlwgQCCguMuthwTMkFQw5645oux+BAF5CyXyycuUn6Mm8eeErGP1q7vrDokWizOMlJTfTySUjkrBvIXG2FBJ6q4bp+1/RgWC242+CsqKrt0B0BKi2R46TdEGBGPQCqqw2wC1XsEpN5OGQTcuiObkitvY9O2JoY+EkYlV9MHA4XRgZGBCt9cymtjqBq2244XrUkcSkG4lWTijhMDG6nPnMbjVGqVp2xODHizOw2kA9Ycmoz2i7GoZLTP1S04B6NzCp1tVo5ObDZjegH2gRVJb3rAr9Q2PNCUEdN1Ims2DGrTKZ4l5CSd6HEHrKb4pbGirY2TxDjh38S7PagEE9lUf0iyA8lLifNdWPfUprSjIiLRa0DmevjsWCKofetdqbUeMW4kqPKvozjfeprTb7jjCXVqBhyRsAuqSs4RAyNTnNYApMJ0jakx+0badSRuuyKrrZaEONFtVrSoEk/oC3iQRPJJnOioWlbJx7y3nZIHkghKnCoqupBPig3FmYyQqMaPTVsdUlKFIQQm42i6jwV1aGnCCVSokX0woGQCThOI064FM2a7jCXFukAgF1Sg0M8TAbwnGIymnH7VdYZXJjiU4HIOoQloTtiEN4TkDlVRUWS2hFqUvYpTnYpRI91atvT5K21gkKbatCGcp491lSWSdkgX4O+KwOXV7qlNaQKdgIIhSTMEYHYQQQQCCIIIqCGlMYdXP2UspFTHNJhSpUntur71InvpLagrJsH+VQ9lwDuFUMWd8tqvNqUg70qKT2ginW7e4XCsurSs5rK3JPMVCSevCrBhgDEWZRO8KcHcQqrSy25Cf0lgL38RZIH8qWUk9tUVbL7y5m1tpAEkrdJy2AJClE8wE02LWoH/AFeP7qHT3lCTRaRfW4sqTZg2NyGlISOhAy6yo89RQ25+yP8AbV8KCem3H/eOdTbnzUZtn/vXv7bnz1CSy6cmT/bPvFLFle/ZD0Eilh9VpH+7eP8ATc+emkuoKhetL4BzIaJjnjjgTTbzbqBeUhIEx4qfvqL9IVvHoo+WgmaRZuqutvqfSrBJhxEzmLjmM7MJHPUNNnInkkHojpzAq00LrS/ZiSgpIIghSEKBEEQUkQRjzHnqajTqHFplJCioYNMMSVKMQlbhURicDHUKCismjlunkg3SYvbJOATeyvEkADnr0RZtKW1CEoTxACEpSJBOCQB9cbqq9D6pWVpSHV+FeTiFOvFdwnO4m6EJx3AVcuWNpWa+oPe6lWWae1jtifGUwO0d3GVBXr1bB4iW1+alR779SnNDs4kBIO8rBjqiKjP2VKR4/UCBTCWjfl7pH9g11z89CoSm0T457RQphdOwcSncO2kqsiTsTUdbIJ8Ydv30FMpGZHWT7zURUaashIKbybpwIvZ82VYnSGpGjnACqzgKhWKXFpEA44BUd1bW3sNqBI4swDBAnEEe6cqztobBRihKomORAz5xOzdWJhqGLtXBPZFYt2lTc5JKkqHfj31Xp4KbhNy2tGdhRHab9akWVq+QpEDEiUme5IHdT9mW0hQKSgHcUT7qcqwzvB2+DAcYV/UA7oqPaNTbQgSUA4bFt90qE9VdDe0ykEytsEDHDKdtQH9PIPlow5k+8VBza26vqbTKgoHHC7h27arFNkDbXUv8db8pzsDcezUd7TqT4qkc08UPWmtDm8xSUrO78dlbS06YcV4q0JHMlnu5GFVVsvLHKWFdCWvcmagrLHpAoSUqSVIUZUAbpnDEK2YAdg3VF0lpLjMEpuIBkJlSsYi8SczAjCNu0mr9jRyEISRBUcYMEZxiBlkag6S0cnxgIJmQDkcDlsGNW0pnpoGp6rDSDYjVEdpMmp5MDKoxsit1D6Mfq0Ett9QyKh0EipCNJuj9YvrUT66rkMHdTqWlbvXUFijTLo8vuHwp5Gsbw+qer4Gqri1bvX8aAZVu76LS6/KVW1sdSiPjRDTqTmlfUofCqU2VW40PoquftpcpS5tGlWSkhSVmcIJEHrn3VmniJN0EJ2AmSOuKnCwrNENHHaOymlpX1teDrSFhYeSp8O8ccEqIQptBVhyUiVSZiSMOas4NGmcj+OqprGrbhSFBCru+6qO0CmjL0PZ2EKAIWPRQf+NSkWJP1k+gj4VyLVDSNsaWlAUVIkclU78YOddusdiCkAmcQDtHvrUTbMxMKx3Rk+UOpCagO6FOxX2BWq/w1PP20StGpO0+ka0ywq9XjPjJ9D76Fbb/AAwbz6ZoUVVO6FEYtrUJmCtfvOXTUyxWRDXiMAYZxJ9I+6pqrUlKo4xMnZmefbT6XwfKmsqiW+1LAF1q8Y2gkDuqletL6p/NwB0K5/JBH431p3VpAxMdNR1W5GxxIoMXaNBvrUSGW044kNxI3coqwwGIFD/BOLHhC2DzNgnuAnsrYqF8YOCq63MpTgp5tJ3E49k0otirYw2CYQs84RAx34GKp7QgGRxJyMSB8grdvspP65vvqqtdhBnwrRHXnuyqUtsG7ZFK8hI6kg5byaQmwL2pbPTc29Cq01p0ekHlOoG6b2PPlUez6NSvJ5vrBHvxqUtqdmyKGbbBMZwD6lR2io+mbCbiUpSgSRMRgerZWtRqyBiXmh0z8aZt2gG1BBNpaTB23gDzDClFsa4gkJBCCAIJMyMcIICR1Y7akaQZa8W4Rd5OBMck43r0knDYRV6vVhqIFps4jOVEc26nrTquHDyXmFGVwAsqPKJOQTz1aLYI6PBxCTn0x10k2JIPKlPbWr/JF1syktqj6ilE9EBvtpherTxUfBgkz4qFH1gUoZTiETn1yaQ9Z4ORE/WMTz5VsWNQ7W4IACTuhCR1m/PdRI4LrSoxfZJ+rxyQqecCRtpQx/EpnAzltiptm0YD4xHUtJz5hNaz/Ka2JxSEZftBnzYZRhS2eDq3JPiIIjO+MeqrEJbHOaPSDgSI38oEztCRIHSKYW2EqKZvQc0kkdIreL4OHr0wQdoACpGRzIHdTjOopQZ4lSo3p9wIHZVyWw9msRViEq6SBHfhUwaIJzEdVbpOrTgP6GOcIPdiKeTq07GCSmf3NnaYpgtghq+SJBHWYpH+AmTtrojOrbqQYJM7C2SOgQBRjV1wnHubIFMQaY/RWrfKxuwB5Q++tDYrEAIE9AgDqEYVe2bQRB5QnD6sVOs+h4wnuq4hNK7Q2hZWFET1n3V0RhEJA95PfVRo2w3co/HVV2KVSeyVJ5u+mFs7QFdtSSRRhQpZSrWwqcl/Z+FCrWaFLKQLMrwzg5k++ptChUUza8vxvrPHM+dQoUDqRJxxw99UenUwEEYHl4jA7dtChUFbZkhTibwmYmcd1HpNZQVBBKRjgnAZc1ChQZO0DldYq5ZaHETAm+rGMe2hQqKn2dhJAlIOA2CmdYLKiEchOBEYDDPLdQoVVVj2jWiCS2gnHG6me2Ki6VZSOLhIGWQG+hQqIrNHYOmOf11fo8ZPmLPXBxoqFRWbU4ZOJ7earCw7Ttj3ihQrbKUi2LBwWr0jvNWDFqXe8dWW80KFbhCLW+oEwojLad9Rk6RdCVQ4sYpHjKyxwzoUKKkaN0i6XUy4s9Klc/PVxZLe5e/SL9I7zz0VCtI0qLQoxKlHpJNWdiMJdj6491ChWZQ4wcOv4UuxZK6VeuhQrMqfsKqlL29dChQQXdvQffUdlZwx/GFFQqolcYd57aFCh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68" name="AutoShape 4" descr="https://encrypted-tbn0.gstatic.com/images?q=tbn:ANd9GcSLWJBPgep3Ukhq0CbLlSKXBIRVJ50GE17Pld4RrgrUg5HTOtLzb03ycQv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2" name="AutoShape 8" descr="data:image/jpeg;base64,/9j/4AAQSkZJRgABAQAAAQABAAD/2wCEAAkGBxQTEhUUExQVFRUXFxgYFRgXFhgYFxgYFxQYFxQXFxoYHSggGB0lHBQYIjEiJSkrLi4uGB8zODMsNygtLisBCgoKDg0OGhAQGiwkHCQsLCwsLCwsLCwsLCwsLCwsLCwsLCwsLCwsLCwtLCwsLCwsLCwsLCwsLCwsLCwsLCwsLP/AABEIALEBHAMBIgACEQEDEQH/xAAcAAABBQEBAQAAAAAAAAAAAAADAQIEBQYABwj/xABDEAABAwIDBQUGAwYFAwUBAAABAAIRAyEEEjEFQVFhcQYTIoGRMqGxwdHwBxRCI1JikuHxFTNyorJDgsIXRHODkxb/xAAZAQEBAQEBAQAAAAAAAAAAAAAAAQIDBAX/xAApEQACAgICAgAFBAMAAAAAAAAAAQIRAyESMQRBEyJRcZEVgbHhBWGh/9oADAMBAAIRAxEAPwDymV0pISZV1swOlKE2FwSwFapeGcJE6TfpvUNpUmgLraZllviaNgWtIB0K234d9l21C2pUMgkgDgQJHXcl7HbPa91Brh3n7wiYvb5L1HZGxWUA4NAu7MOAtYBWc0jEItk9rYAC5zJ1RIXQvKekH3YiIsmmg0iCAR0RoXQhKKXbGwaVWmWlg0tyXzz2k2M6hVc2DAOsL6ghUe1uy1GuSXNvB9TvXSE/TOco7tHy+aZTC1e+M/CqhPiefJY3tP8AhtUoucafipxM8BzW9PpktrtHmsLoVnU2a4HRCfhITixyRXkJpClPpoDgss0CITSnlMKgGpE5JCARKEoCcGoBAEoCWEsIBFy6FyoOCcExdKAfKQlIkJQCkpmZcSmSgNO7ANQ3YAKQ6qEgrSu9I5WyG/BoJwZU/vIKca6nFFtkJuBKm4PZzlIw8nQStR2ZpMFVoxdGoaZ3gOEHdprdXikZcmbL8MMHkzkiTAAjcDc/Jehwo2y8LTZTb3TQ1pEjj5qXkvK803bO8FSGwuhDxuLZSYX1DDW3O/loFlv/AFAod45pY/KPZcIObjIMQoot9ByS7NbC6FmcD23oVKuQtcwHR7iInnGg5rUhHFrsqkn0DdYKl2x2hZQyg5S87s0R1PBXdVpItE81jdt9hTXeHGpF93PVago+zM3L0XGC7Q0nxc5iQCN03mPRJ2rxTG4d4L2gkWk7p1CkYDs/SpNAa2XAe0b3i5Wf7Rdj6le3ew3mLjlO9VcbMvlVHj20sYMxi4VNiK0rY7e7FvoicwdJtxKy1fZLwdF2ds5xpFVUegOVi/ZzuCi1MOQuTTOqaIZCbCO6mUzuyoAcLgEQUilFFAMATgE7u1wagFDUuRckzIBC1MITyU0oBkLoToXBqAZCQhFy3TsqAjFq7u1JLdOqPToSEotkw1V3epe4SGiuhgQuT2CUzuipWEpGURGXexandEOgEiCJuvYOyG1PzDQ2qxkgki0GOQ4SDcry/s8GZxnZnbvbMSOu5emU+1uGoNa1jBJgEAQABa5vK1NapGYvezZgAWWM7WdrXUnmjTY4Eau01/d+qPj+2DILqT2uEbwQQfPVYTHbW755LnSTqVzhj9s3PJqkD2ltJ72udUdrETJNuqz4qGbFWVdtI7/eVFGDvbTqvQjgSatEtYHB4MRMKVQ7QV20+7FRwbwn1VdUwRkZTbiTorjZfZovZ3j3sawHxEuECZiYMzbSJUdex9jadi+1OZgpVXS+QGTvGlzxC2VWs1vtOAtNzFl5dhNm0Gup/tT/ABQNDciD6J/antPmFNrSfC2HibTNvkuMsdvR2jkpbPSqmOpgAmowAzl8QvGscVldrduWsjumZtxzWg9AbrzjE7Wc4ASQ1slomwLtT7lV/m3TYklajiS7I8rfRptv7fGIeDYP/VlBy2AAgbjZZzFYkBRK1bK4kKNWq5lvoxVjcRilW1aoR6oChVQsSZ0SGvqgbgZtebTvEEXHO3JBLgmVwUi5mwocnFwjRDCVxncqQG5yYXoxpSUn5eNVCgM67MleEwqAdK6UyCkc4DVwQBEuYb7IQxDeZ6BMB4NcVLLQtWuQ4RBH1N1KaJE7lFyuOjAOpTm0ahtYeSWA2MDmBpbvngbiIsrM1qQJHeCxtAJmw4DjPoqcYJ51d8lwwjd7x/OPqqmxVnruM7EUGUw81iCZhkAkRpKy2K2eGXykcFoKe1SRcykxQNVvGF3o8/IzDMMDpKkU6cImIDhaIhAbVKpey9djabKIaymA/wDU+8nl0VU/FHiUue3VBcw6qko5+IdxQDiDxTjJSNEIWjqdQzqrSnXDRMyYVYEQVOSEaLFteSIR8ftE5Q0Gw4KnFQoZeSUscSdRx9QGxPqlxFYuJJ80ClZJVqcdFSUNqVdyVtQAKO+t6ID8So2jVD69eNFEdWlPdUlRKlVo1cBdc2zaR1QlCIKY7FjdLugJCMyvUykimGgb3mB7t50XNyRuMW+iNV0RG0Z+/vih16p/VVpDk25Hp0UR+Ip76j3dBH0U5CmWBaADceq52OpjeCeV+iqji6Q0pud/qd/dd/ih/TTYPIlOReJPdjgT4WOPkmValQ+LK0XtLgDMbmySdPuQoLsdWO+OjQPkpFDEnunte1znkjK4keEbxc71lts1Gl2G7ipvLWj75phpMHtVh5EfJVFRt0xLFFqTQH6i7yd8135yiNGOPkB81VJzWE6CVLFFj/ijRpTHmfoE07Vfua0eR+qi06DuHrCkNwlUguAENiTItm0118k2KQ04+qd8dAB8kN1SoblzvUolGk6ZJkDUIWJaZmCB7oQA3MO8pMnMJi5Qp7jhcAwXieQ/qpVOiButwSUcPVbq30uuqF37rvQr2HjFxDWu1AQaWDpHVrfRN7uof0u9FLwGzarifDEcUKVOP2SZlghqr62DLdTPktZisBVbvJ8lCr4YuHsu9ClijJVnRuUVz1f1tmngfNCdsMkWP3vUZUUoelFVWdTs+9u4npCWlsVzgfAetlNmivbWSOxCFj3NpEgm43C54aBVNfat4s3m439B84Uc6CjZdPrKHWxjRqfJZ/GbRubvdfiGj/bJ96jU9pOEwAAQQctj66rnLJ9DpGCvZeP2gY8LSeZsPeoVTGn9VRjeQlx91lWUcPUrOhjX1HcAC93oJKsGdlsWdaJZ/wDI5lI+YqOCy5NmlFI7GYlg/fdYH2gBcA7tNdLqGdox7NNg5mXH3qW3YFQe0/DjkcRSP/FxQ6uyYBJrUJ4NeTPo0j3qbK2myK/aVU/rI6Q34JMNiXBxdIJILfFezhBU1myKZp5vzNIVJM03NqAQNIeGlsnnHVAw+yXOe1mei0OIGd1VoY2d7jOg6KbGiJVA4jylMLV6x2c/Dqkx1OqzHYfEPDh4abmllwZnUuHkFUfidsl1LuHPDQ5zY8OkC/8A5LXDVmeaujzxK10Ij6e9FY0ZdLyfgVmjYfCYRzy3M5wkgepifejUMCA8tBMlruegJ4fwo9B3snofTKjADvyIGtQT/MPvqtJGGytwWxqlao2nSGeo6crdCSATAm024qPToE5mkEObNiINjBBHFabsQ8tx+Fe237UARGpDvkUXtjh8u1sYIiXuJtF3Na8nzLp80r2L2Y5lOSBxICtMPQDB16dPK5UFrbjqrEO+PzURWDqu+/RW+yMPSfhMaX1Gsq020X0WlwBf+0iqGg+0csaclTYnd97k7D4GpU7w02F4pMNSoW3DWNMF5PBAgdM3d9704FCpnxFPlUAMTT9VEIU6qbab4v0USo26yyo+lRWaBaErsQI13j4heY4n8T5p/s8KxtQOuXvNRpbGkDKQZi97Ig/EtpbfBmYnw1hBIqDSWWGXqZ5LtzRx4M9ND2qRTxDBqF43iPxLrZ2llFjWADM0uJJP6ocAIB6GFJwX4qVQ458MxzSZAbUc0gQLSQZvJ03o5oqgz2KjWaf025/1RqjGgWb8AvCKn4hYqSRWd0hvlujf7lPr/iriXMcG02MNodJJE6wCYWeSNpGt7UdpsHh3Gm6X1B7TaYBLTzLiB5CVn9v9oszCylkpzEObUe5+4zZoA4HzWNxu0u9zVHnM9/idAkzZpnQAkCd6gYvabnl0CJNiYLgNw0A9Ao5McTWYbtA5jMvePJuRnAIIA0Li6eNgD1VNju1L3hwzEToGSxut5PtH3KkewucS90mJnXQTc+UeaSjhy7wtaXOJAaBdziZsANVm2WkNOKffSDrH11JQu4MTb1VvS7PYtwy/lq+YkwO6eJ0iPD1V/wBnOybGvaMU9jHOOY03OGWlTZJfUrkG8CYpggkwCRcGG1FvozGz9lF7e8cRTpDWpUs08Qxo8VQ8h5wtr2O2Rgi5rnsHd3c6rWhxLBILm0h4abSQAC8k30VDih+f2jToUQ/un1m06TTGYU8wAJAADYbLoAAbJFoWixdF78Vii7LSFMmWkAtaxhDKTC1kiwy2ANx5okvfQbdqMFt/uevfmcOyg3uSTTc2WkZWyOMZR8F5X2+wNJwzsaJgmYAdb2gY1sfeETZnbAsaabpqMGjrZgAIAidLcVXbV7RMqw3cTrGk2A6GVZODhcO0dsCywyrHmXyy1v8An9mZJvdnd7040WfcKO9uVzmTEOPpu9yG1xlaTTR5JRcW0/QWrRjdbkEyOE+YCntr2CZUg30O/wDsrRLBHDNsS4E8mR80XEVXuaGve6oweyC5xDf9Id7PkgVafPyTG1IEHigGVcLbw35JtPDeG5A5cPepbK/ApXlj7aH3LLRtNPsBmLBlN4iDwB5E3uEpxTy8VLSS46A3udM3NOxOzR3b6jXXZGZpH7zosZVdQcAQSDG+CAYjiQfgVlSs6TxShXL3sttlYl9J7KjQMzKgc3dcCReVOxWPOLxxrlgYasktBkAimBY/9sqs/NUoLWCoTMtLi2AAbAgNuYm437t6ZSxopOkAyLtvMTZwJgTbktJnOiOad/P5qQDbQ8/f9+aiVMRJJFpn4paVWno5rt85SCXSRlF7Ni9wD0ULRKqMkaE67jYwY3jfH0KDgMaaWewdnbkM5tJkxlcOAsZBvZI3FU5B7o8xmEGAAP0yLyTffAjVRHmVAgwrNknjugQOnBEDvuyhlTsJtHuwPADHGb2IgxqL6dOAVsNDZG8SgYhviRnY2QfCL9LaaADkornEoEXdkshDzLpWjAXOlD+Q9EGUoVISQ0HUD0CmYagze1voFXNP3vVlhHAkeml/SVURmo2Hs7DkjPTpHTVjDr5Ld7L7M4BwBdhsOZMXo09eGmq872ZWeyIBibX3+i9B2PtCwk3HL1haaMbNBR7E7OIvgsNw/wAln0VF2s2DgMMA6jh6VN7QS4saGuhzXNE5fFl1NuEGxWr2fi87QDraYBtfevE+1AqYjHYzFmqWspYhuGoiXnNUY0DIwNsDbV1pc0b5HnyJ1o9fiygpqU1aRptjYxzqFalhcMwPgNZ3csc5zj4i7ILjLJM20G9VnZ7sMalUjF0qzS3xOLhVptdewa7ui0joVR7f7R1ThsjD3bszS4t/VeLjSFkMTtvEtDHNrVGSSCGVKjQS2DJl38XSy5YpNx/2fQ89RhmVKo6dI94r7NweHc1z8O4mxa5tRhHIy5rVKqY7ZxaWnCg5gc37GSZ1k0hJ9V5Ls/F16lOTXqugxD6tRw0EQC4geifR2lVpOk3I0NvpK4/Hp6PprwYyipT7+7NLt3Z2yu7qGkwUaoaSwtdVDswEhobUdlM6RG9ZLYr8ITOJa5jwJZlE5nDcZIy8tytR2rc4gVGtN9XNg+unuKP2p7U4SnRZRw9Bld7jd1VtnBps5wtaQTEgXkydLGTk7Rzzwx4opeu/sRO1HY9lENquqUy6o0ODQx0wRaSTwjcsk7Z4/h+HxCM/tE+t4a2Rx/eaTmA4XMEDh6ITyttyR54rDl2tv2Bfs8b2/wC0EeoTRgBuAP3wUluII3/Y1Tm7QYdS09YU5SL8HD9SMMFG4JwwnRWFKuw6GfOUbK1YeRnePiQfRV/k04YUjirMU2/YThQHFT4rOi8GP0Kv8ud8+YlMfgGnUD0hXIw54p4w55J8Zl/T4v0Z/wDwoDQR5oVbZRO9wPqtrhez1SoAWhl/42A790yNCg4vZNSk7K7WAdQRcTqFr40jj+nY5OlVmAxWCezUW4jT+ij5SvR6Wzg4HN4baxII4FZvtLsPuMtRl6T7SJhr7yy/IT68F2x5FLR4PM8CWBc10ZzKlyo0I5wT4By2NxcfVdaPmkLKljkpZwrv3fePqkOGcP0lCkXyTYUo0Hfun0Sdw7gfRAWQCXKrlvZrEH9BHUFNrdmcQ0SWGOitmaKYhKwqydsap0++S4bHfxHvVslEIKXh6c+vXrP9kcbEfx+K7/C3jf8AfmliibQrZANQRwEW6mZVlT7TMpiS6Y133sLHeqN2GqZS0vIDtQAPooP+BD95335K8mTgj0zY/atjhIcSJy3PLQSoI2fmDvCHSa2IpguY0PqNxmJtDnAuJHd3ExA5LEUNmhsRmtezj62K1mC2kcPhG1gXu7sPovYRLTmqmqS8xLpZiQACY1tYqN2WMaM5iHmrSqtgTGgj2wA6LW1WSq1Zp5TudmHmId8G+ivaOKHfVQwBrc0tAmANwE3gCBdOxez2VLkFpO9u/qNCvIpcJNM+xPE/JwwlHtKvwTdg4o92RusfUf0R6tSVJ7OtwraRp1XQ6fC6SwxAEGWubqN8a6p+L2UQM1Nwe3cZAH8wJafVeaUd2j7OPJ8ii+ytaJkHgfgolOhTaamIqtD6bHd3SpEkNqPaM0PIv3bfadGpc0WUisHNmQWnmI8xxV0/C062EwlFzWPcWurfsyfzdN1SpUL/ANk6G4mmW02eBhDwGkr0YFts+V/lJ/LGJbbN25icRgaIazDjviaYzYdhogMrVXu/ZhpH+WwN00gkjVYXbL2d8WMaGZR4mNJNNrzd3dE+IMMghpJLSXCSACdd2OwuKq4U0qVWl3GHrd/+1ZENlxJcwHMQ4sewtB0frYKh7RbJZRY85Q2rma8urVG06zxdpbRwrCclPxA5nEyGyDAK7yWj5eCfGaKbD1cj2vaSC0gi+8G2q9bxdfD7ao03UmUjXbTdTfhy5jH03lzP29GW+OA0gCYuJC8SFYgp8gODxY6yNQRw8oWYWjv5FSVo2dX8LtoVKpyYQ0mAmC51Mg+IkGM1zBA0iy1p/C6tDWd0C6Mz6gext7NyeAiDLs3skQ0ibheWHa9aI7+t/wDrUjeOP3JQWYsyTncCdTmMwY1vJs4/yrdnkWumelYr8McUWuNHvWVG5i1lUNcyoGucIDxOQkAEZjv3bsaw1WOyVmOpVBq2owtOpEwYtII8lGobXrBsU8TWpm0RiKoA9kZRDri7uYhVjsdUfUz1Kjn1LAue8vdawBLiSQBZccsE11s+h4Xl5IT3JtfRs9C2JstlWi6o9zi4EhrGEXhs8C6ZgWEDO2TdAxlKnT9mXXi789xmmMjGknKwkASfE2YUHs/tKaVWiQPGBUYYJipSk5YBEhzZ8wzoWV3tHE/pP6j4b5TAuQKXsACJMtB8SmKEHHrZ187yvIhlajN8XtetDqm1arRDSAJsA+rEy0QMtSCS+NJ9jedIGJ2vUJmQbGDLjYOy6ufxnfA4zYpiHHXfGuskNjjcFzzoSLQXPPhUKo4N0i08P+n4G3tvJvYTYZfZPbhH6Hz35OZ75v8ALCnbFcSBHOx477jpeNZOW067bVfB1sC2k99RlTO2thme1LKuGY5wdEAAOJBIgywa3WEed2hbAHvJEQN401sZAu1XfbDCVMPVwQILD+WolubhAufWFGkmmjcck5xlGTbX392iodsxg3+74SVxoWjO70CvMS2v+oM9B9FDcx+/L6f0XXR5Ct7j+Jx8giGIiD71K7p/H3FDdh3fcICE+gDx+/JNNEc/cpTqLvsobqR+ygPbmvHFqV9IGxLvcqWntlgH9QiDbTeXrPwCwbJtXZdJ2ub1/oo1Ts9TOjiPP43XN2vMw0e5c3aL27gegIQEd/Zs6CoD1zf1UTEbAqAeyD0v81bjabz+n0BKIMa/92fd8SgMnX2S9ty1w6hDp4SBqOlyfc1bWni3bx6lMqsY/wBprOZuPeEsUY1+H+7/AEQKlKs1tRtKoGCo3K8FsggEwRIOUiT4hdas7JonWQeT3RpwJKHV2E0xlqaDe35h1vRLFHmDtgV2OLmuZ74+CdUo1i0tJa0kXc068rgQt7W2DUOgzchVj3ObChVthVRrh6h4kOD/APjKjSZuOScVUWYangy2wIP/AHa89yK176Zlpcw8ZI94V9i9nx7THM/1Bw+Kgvwp/T7v6lRwTOkPJnEhjbFSIMOB1BGvWN/PVWf5d1WjgqlNoc8EUo/jpYgiDwlldruQB4KsrYc/qF+nzhWvZHa1OialCue7oV7d7lzOw9QgsNRs3bmpucwuFxIO5IR4jNneSr7Rtdi42lTfSwVPEmq3um1KTqnhzOZVaald7iZLA1ryymZBazMRGUu8or4Ko/F1m1LPZ376joME0qbnuMn97KL/AMY4rWv7F7Sfi3YmgxroqB1IgzTfTFmZHN/Zup5AG5c0xYhN7d4mhQYcJRNOpiCe7rVmvkNoNc11HDud7JqNLWNc7hSbJuQNs8607MO1oO8Ao7aYyOkiWw4fzBpH+4eiWvs2oL5Q4ayx7Kg8ywkBMoNIPia6NDIO9c6Z63KLTQ2B9+Yn4apwDeOv36+LpZNDRw9x+9wTwG/YPP3aLZ5Q1FlM6wJ56T56+Ify6aoW0qdMEGnlvMgOmDMjUk6EDhZEaae+NeDuJ5aQBbmhubTkREDfe8tEzPMH1UfRqCuVErZFeDHp1Cu8RScADByuADTFi0FrQBaLX8IkCL5FSYQMBkECOvmVYt2iaYPdYt7BaQzwAkj+KoM0RGnpC5Qvk2lo+h5DxvFGM5fMuq3r/gR1Nzxvvfef+pPOZHXq8IDtmVjJ7qrv0Y/UuvpO7r1jwgVbbT9+LxDv/saPgT09/JQK+0GHV1V3N1Q/Jvz4c57WzwVj+r/H9lhU2bUzXblkj2y1sA6ktJDjHAD1tBO3WNbXxQ7vM2m2mxlMOJcQ2m3IOkhgMc0TYfZmpjqZfSdTYxri05n1cwOumUh1iN/pdW9T8OsQQ39tSMWktqCx3zF+nvWXbZ0jLHGLq71/JpnUQWtOQGWg8TcTcgfJQq2Bd+4Pvgrjs/sZ+Go92aprGc0uJAbYeFgkw2yn1KE2IjVas4NGKqYB94BCA7ZNU8RP05LbVMFOvv8A7ITsD5/eiWSjBVdjO6czCGdkO4T6LfOwAvPyhRX4FvH1P0V5CjNNaSb/AB+W5TmVXDT78lTDE33uv/ZPbUeRaB8VSF4zHAauHCd/SNU9mObuf740VJSJaDMQeIHxgp1MjjHTRKFl4Mbuk/H4ozMd5W3k/Doqim8cvKE59Vu/7+SlFLZu0RNzfkLepUhm0Ry81RUQDe/3/ZTqRHE/fJKBZMx7ZsB6X96e7GAXg/yqC146IwLY1v1+igHMxxLr+QCmUsQ6bR52UZoHEX+4RKOQbyfVATBiHxqD5a+qZUwzX2exjurBPrGqGKrd3vStfBEwPMoUBU7OYZ9yzL/pc4e6YUDFdhcO8HJVeDf2srm9NJ960jb3Dh5QnZd4dHHQ7+qWDBVvw4xDWFtDFhrTqwuqU2nqBIKpKn4ZY79IpO/0vHzgL1xtQMHtTA9fQc0B20YdGUddIQHjOJ7A49lzQtxD6Z9wcSo3/wDKY0WFCp5D6L3A4wG4t1v8TOihPLvaaWXvrG8QgPID2T2gP/b1vKPkUwdmcfMdxXnz+q9xwmKcW+Msmd3xuLp78e2YgHhMD05fUKWDxKh2M2g//ovbzc8N+JlTKX4fY0mC+m3q98D0aV6+cW3h/T0+KZ+ZadA30mTvTY0eWt/DrED2q4ANjlDjYi4gkT0U7DfhcLZq7z/pYAfeSvQe/P2I5ru/O60bj16wmwY6n+G+DZ/mOru0m4j/AGt6I9P8P8ECHDM7eGueS3zFifVahlYTqJ6cfiguw7ZmBMndH9tPchTqFLumhrKbMo9kNaWRxtp5ynOx0foePMEa8iVzcO294H+qY9T1XBzJjNzsNfTelAX8+D7IBPM/JN790+wdd313Ibww6yeMt08000WiC01BusbeiEDPxRB0P30TC+ePvuozqTnG+V3Nzb6azokq0oHsRvsY+KFCuadxKQMO6fRAfiCwwXeWvwNvNPL3nRzY5TCEPPzWA+/olbiCqzveFkdjhvP35roYJ35rr11nyThE3PXiobKsfpJvqbe7zSCodwF+iAsy4DS/CdeqLQBdc6bgq3Dne43Gknl7lJqY3cDdAWD8XFouPgiUqxNyefLTgqinjI3EniegRu+cf4RO4qFLhjydI9L/AH9UKtiI1cNNDaygNxETc6/OfkuzA3N7cSN/wQFjh9oTyAUz83F5tEqmp12N3SLalJVfIg3G68dEBZ0cW57pzHL1neVPp4rdyWew4A3+9Hp1pjxHd9hKBcPIPEDhIA6o9HEw2JBi2onf6f0VDUrWuZm17em7UpmFxQBiNZAOvxClA0VXaBAgf33mLJjMeHzYHkQBeYkKAx2YXED13cxyUSnWLXG/CDEbp8tUopfCpaee/nbiISjFQbke7gd5uq5tT+K+6/Sd+66UVZ0Mz5f2SgWRxkm3TlKQVDewzDr7514qtpG+8TvRXnlfqeG8b1ATRjADcxp7uO7ek/xAOPhcOhnju5qA7FWvc2BF9bj4oZqyJgwNYt7ut1QWxrnUNtzPv1nVDFcmfEDPCD6KvpVQLFrvvgjNqAcAd825KAWrjnDWeNju4yEtPGU3b3eZ5+iHUxDSZOulxPPU/dlHqBjr3k3tp6IC1pvbMfeqKa7b6nTfpCo2vLTaCOe/jfonN2lFog9LRruHJAXza4dab+enA+adn3D5G3qqb8xmvYjS15tpb1SMqukaGOM2EckKXriePy3f1SZhmmfdp6qnNU2B8PQWHIIja50zfTWFAWbi0zvHMcrTvUGpRpzcX5afEIQrEWjX19fRdUqXvE9JQHnbdPP5hDHs+i5cuhgkUtB97mp2A1P3vK5cgBDQ+S527oPmlXIAh9oKbgtHdPmuXIAdX2h9/rKkYTX1+IXLkA6pqzp8kQ/NIuQC4j2T/wBvwckZo773LlyAkUvZPRnwUej7R6j5rlyhSYd3X/yKbjfb++S5cgJdb2D0HyVfs72vI/BcuQF9T9lvX6IdX2h0PyXLlCkfEaDz+aJS9kdXLlyAfi93Q/8AEKBjdT5fFqVciAykn0d3T5rlyAk0tfI/BCxXseQ+K5cgB0P8xvmrOj7LvP8A5NXLlGVHfqHn8Er/AJj5rlyAHS9pvQfEqZhPZ8yuX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4" name="AutoShape 10" descr="data:image/jpeg;base64,/9j/4AAQSkZJRgABAQAAAQABAAD/2wCEAAkGBxQTEhUUExQVFRUXFxgYFRgXFhgYFxgYFxQYFxQXFxoYHSggGB0lHBQYIjEiJSkrLi4uGB8zODMsNygtLisBCgoKDg0OGhAQGiwkHCQsLCwsLCwsLCwsLCwsLCwsLCwsLCwsLCwsLCwtLCwsLCwsLCwsLCwsLCwsLCwsLCwsLP/AABEIALEBHAMBIgACEQEDEQH/xAAcAAABBQEBAQAAAAAAAAAAAAADAQIEBQYABwj/xABDEAABAwIDBQUGAwYFAwUBAAABAAIRAyEEEjEFQVFhcQYTIoGRMqGxwdHwBxRCI1JikuHxFTNyorJDgsIXRHODkxb/xAAZAQEBAQEBAQAAAAAAAAAAAAAAAQIDBAX/xAApEQACAgICAgAFBAMAAAAAAAAAAQIRAyESMQRBEyJRcZEVgbHhBWGh/9oADAMBAAIRAxEAPwDymV0pISZV1swOlKE2FwSwFapeGcJE6TfpvUNpUmgLraZllviaNgWtIB0K234d9l21C2pUMgkgDgQJHXcl7HbPa91Brh3n7wiYvb5L1HZGxWUA4NAu7MOAtYBWc0jEItk9rYAC5zJ1RIXQvKekH3YiIsmmg0iCAR0RoXQhKKXbGwaVWmWlg0tyXzz2k2M6hVc2DAOsL6ghUe1uy1GuSXNvB9TvXSE/TOco7tHy+aZTC1e+M/CqhPiefJY3tP8AhtUoucafipxM8BzW9PpktrtHmsLoVnU2a4HRCfhITixyRXkJpClPpoDgss0CITSnlMKgGpE5JCARKEoCcGoBAEoCWEsIBFy6FyoOCcExdKAfKQlIkJQCkpmZcSmSgNO7ANQ3YAKQ6qEgrSu9I5WyG/BoJwZU/vIKca6nFFtkJuBKm4PZzlIw8nQStR2ZpMFVoxdGoaZ3gOEHdprdXikZcmbL8MMHkzkiTAAjcDc/Jehwo2y8LTZTb3TQ1pEjj5qXkvK803bO8FSGwuhDxuLZSYX1DDW3O/loFlv/AFAod45pY/KPZcIObjIMQoot9ByS7NbC6FmcD23oVKuQtcwHR7iInnGg5rUhHFrsqkn0DdYKl2x2hZQyg5S87s0R1PBXdVpItE81jdt9hTXeHGpF93PVago+zM3L0XGC7Q0nxc5iQCN03mPRJ2rxTG4d4L2gkWk7p1CkYDs/SpNAa2XAe0b3i5Wf7Rdj6le3ew3mLjlO9VcbMvlVHj20sYMxi4VNiK0rY7e7FvoicwdJtxKy1fZLwdF2ds5xpFVUegOVi/ZzuCi1MOQuTTOqaIZCbCO6mUzuyoAcLgEQUilFFAMATgE7u1wagFDUuRckzIBC1MITyU0oBkLoToXBqAZCQhFy3TsqAjFq7u1JLdOqPToSEotkw1V3epe4SGiuhgQuT2CUzuipWEpGURGXexandEOgEiCJuvYOyG1PzDQ2qxkgki0GOQ4SDcry/s8GZxnZnbvbMSOu5emU+1uGoNa1jBJgEAQABa5vK1NapGYvezZgAWWM7WdrXUnmjTY4Eau01/d+qPj+2DILqT2uEbwQQfPVYTHbW755LnSTqVzhj9s3PJqkD2ltJ72udUdrETJNuqz4qGbFWVdtI7/eVFGDvbTqvQjgSatEtYHB4MRMKVQ7QV20+7FRwbwn1VdUwRkZTbiTorjZfZovZ3j3sawHxEuECZiYMzbSJUdex9jadi+1OZgpVXS+QGTvGlzxC2VWs1vtOAtNzFl5dhNm0Gup/tT/ABQNDciD6J/antPmFNrSfC2HibTNvkuMsdvR2jkpbPSqmOpgAmowAzl8QvGscVldrduWsjumZtxzWg9AbrzjE7Wc4ASQ1slomwLtT7lV/m3TYklajiS7I8rfRptv7fGIeDYP/VlBy2AAgbjZZzFYkBRK1bK4kKNWq5lvoxVjcRilW1aoR6oChVQsSZ0SGvqgbgZtebTvEEXHO3JBLgmVwUi5mwocnFwjRDCVxncqQG5yYXoxpSUn5eNVCgM67MleEwqAdK6UyCkc4DVwQBEuYb7IQxDeZ6BMB4NcVLLQtWuQ4RBH1N1KaJE7lFyuOjAOpTm0ahtYeSWA2MDmBpbvngbiIsrM1qQJHeCxtAJmw4DjPoqcYJ51d8lwwjd7x/OPqqmxVnruM7EUGUw81iCZhkAkRpKy2K2eGXykcFoKe1SRcykxQNVvGF3o8/IzDMMDpKkU6cImIDhaIhAbVKpey9djabKIaymA/wDU+8nl0VU/FHiUue3VBcw6qko5+IdxQDiDxTjJSNEIWjqdQzqrSnXDRMyYVYEQVOSEaLFteSIR8ftE5Q0Gw4KnFQoZeSUscSdRx9QGxPqlxFYuJJ80ClZJVqcdFSUNqVdyVtQAKO+t6ID8So2jVD69eNFEdWlPdUlRKlVo1cBdc2zaR1QlCIKY7FjdLugJCMyvUykimGgb3mB7t50XNyRuMW+iNV0RG0Z+/vih16p/VVpDk25Hp0UR+Ip76j3dBH0U5CmWBaADceq52OpjeCeV+iqji6Q0pud/qd/dd/ih/TTYPIlOReJPdjgT4WOPkmValQ+LK0XtLgDMbmySdPuQoLsdWO+OjQPkpFDEnunte1znkjK4keEbxc71lts1Gl2G7ipvLWj75phpMHtVh5EfJVFRt0xLFFqTQH6i7yd8135yiNGOPkB81VJzWE6CVLFFj/ijRpTHmfoE07Vfua0eR+qi06DuHrCkNwlUguAENiTItm0118k2KQ04+qd8dAB8kN1SoblzvUolGk6ZJkDUIWJaZmCB7oQA3MO8pMnMJi5Qp7jhcAwXieQ/qpVOiButwSUcPVbq30uuqF37rvQr2HjFxDWu1AQaWDpHVrfRN7uof0u9FLwGzarifDEcUKVOP2SZlghqr62DLdTPktZisBVbvJ8lCr4YuHsu9ClijJVnRuUVz1f1tmngfNCdsMkWP3vUZUUoelFVWdTs+9u4npCWlsVzgfAetlNmivbWSOxCFj3NpEgm43C54aBVNfat4s3m439B84Uc6CjZdPrKHWxjRqfJZ/GbRubvdfiGj/bJ96jU9pOEwAAQQctj66rnLJ9DpGCvZeP2gY8LSeZsPeoVTGn9VRjeQlx91lWUcPUrOhjX1HcAC93oJKsGdlsWdaJZ/wDI5lI+YqOCy5NmlFI7GYlg/fdYH2gBcA7tNdLqGdox7NNg5mXH3qW3YFQe0/DjkcRSP/FxQ6uyYBJrUJ4NeTPo0j3qbK2myK/aVU/rI6Q34JMNiXBxdIJILfFezhBU1myKZp5vzNIVJM03NqAQNIeGlsnnHVAw+yXOe1mei0OIGd1VoY2d7jOg6KbGiJVA4jylMLV6x2c/Dqkx1OqzHYfEPDh4abmllwZnUuHkFUfidsl1LuHPDQ5zY8OkC/8A5LXDVmeaujzxK10Ij6e9FY0ZdLyfgVmjYfCYRzy3M5wkgepifejUMCA8tBMlruegJ4fwo9B3snofTKjADvyIGtQT/MPvqtJGGytwWxqlao2nSGeo6crdCSATAm024qPToE5mkEObNiINjBBHFabsQ8tx+Fe237UARGpDvkUXtjh8u1sYIiXuJtF3Na8nzLp80r2L2Y5lOSBxICtMPQDB16dPK5UFrbjqrEO+PzURWDqu+/RW+yMPSfhMaX1Gsq020X0WlwBf+0iqGg+0csaclTYnd97k7D4GpU7w02F4pMNSoW3DWNMF5PBAgdM3d9704FCpnxFPlUAMTT9VEIU6qbab4v0USo26yyo+lRWaBaErsQI13j4heY4n8T5p/s8KxtQOuXvNRpbGkDKQZi97Ig/EtpbfBmYnw1hBIqDSWWGXqZ5LtzRx4M9ND2qRTxDBqF43iPxLrZ2llFjWADM0uJJP6ocAIB6GFJwX4qVQ458MxzSZAbUc0gQLSQZvJ03o5oqgz2KjWaf025/1RqjGgWb8AvCKn4hYqSRWd0hvlujf7lPr/iriXMcG02MNodJJE6wCYWeSNpGt7UdpsHh3Gm6X1B7TaYBLTzLiB5CVn9v9oszCylkpzEObUe5+4zZoA4HzWNxu0u9zVHnM9/idAkzZpnQAkCd6gYvabnl0CJNiYLgNw0A9Ao5McTWYbtA5jMvePJuRnAIIA0Li6eNgD1VNju1L3hwzEToGSxut5PtH3KkewucS90mJnXQTc+UeaSjhy7wtaXOJAaBdziZsANVm2WkNOKffSDrH11JQu4MTb1VvS7PYtwy/lq+YkwO6eJ0iPD1V/wBnOybGvaMU9jHOOY03OGWlTZJfUrkG8CYpggkwCRcGG1FvozGz9lF7e8cRTpDWpUs08Qxo8VQ8h5wtr2O2Rgi5rnsHd3c6rWhxLBILm0h4abSQAC8k30VDih+f2jToUQ/un1m06TTGYU8wAJAADYbLoAAbJFoWixdF78Vii7LSFMmWkAtaxhDKTC1kiwy2ANx5okvfQbdqMFt/uevfmcOyg3uSTTc2WkZWyOMZR8F5X2+wNJwzsaJgmYAdb2gY1sfeETZnbAsaabpqMGjrZgAIAidLcVXbV7RMqw3cTrGk2A6GVZODhcO0dsCywyrHmXyy1v8An9mZJvdnd7040WfcKO9uVzmTEOPpu9yG1xlaTTR5JRcW0/QWrRjdbkEyOE+YCntr2CZUg30O/wDsrRLBHDNsS4E8mR80XEVXuaGve6oweyC5xDf9Id7PkgVafPyTG1IEHigGVcLbw35JtPDeG5A5cPepbK/ApXlj7aH3LLRtNPsBmLBlN4iDwB5E3uEpxTy8VLSS46A3udM3NOxOzR3b6jXXZGZpH7zosZVdQcAQSDG+CAYjiQfgVlSs6TxShXL3sttlYl9J7KjQMzKgc3dcCReVOxWPOLxxrlgYasktBkAimBY/9sqs/NUoLWCoTMtLi2AAbAgNuYm437t6ZSxopOkAyLtvMTZwJgTbktJnOiOad/P5qQDbQ8/f9+aiVMRJJFpn4paVWno5rt85SCXSRlF7Ni9wD0ULRKqMkaE67jYwY3jfH0KDgMaaWewdnbkM5tJkxlcOAsZBvZI3FU5B7o8xmEGAAP0yLyTffAjVRHmVAgwrNknjugQOnBEDvuyhlTsJtHuwPADHGb2IgxqL6dOAVsNDZG8SgYhviRnY2QfCL9LaaADkornEoEXdkshDzLpWjAXOlD+Q9EGUoVISQ0HUD0CmYagze1voFXNP3vVlhHAkeml/SVURmo2Hs7DkjPTpHTVjDr5Ld7L7M4BwBdhsOZMXo09eGmq872ZWeyIBibX3+i9B2PtCwk3HL1haaMbNBR7E7OIvgsNw/wAln0VF2s2DgMMA6jh6VN7QS4saGuhzXNE5fFl1NuEGxWr2fi87QDraYBtfevE+1AqYjHYzFmqWspYhuGoiXnNUY0DIwNsDbV1pc0b5HnyJ1o9fiygpqU1aRptjYxzqFalhcMwPgNZ3csc5zj4i7ILjLJM20G9VnZ7sMalUjF0qzS3xOLhVptdewa7ui0joVR7f7R1ThsjD3bszS4t/VeLjSFkMTtvEtDHNrVGSSCGVKjQS2DJl38XSy5YpNx/2fQ89RhmVKo6dI94r7NweHc1z8O4mxa5tRhHIy5rVKqY7ZxaWnCg5gc37GSZ1k0hJ9V5Ls/F16lOTXqugxD6tRw0EQC4geifR2lVpOk3I0NvpK4/Hp6PprwYyipT7+7NLt3Z2yu7qGkwUaoaSwtdVDswEhobUdlM6RG9ZLYr8ITOJa5jwJZlE5nDcZIy8tytR2rc4gVGtN9XNg+unuKP2p7U4SnRZRw9Bld7jd1VtnBps5wtaQTEgXkydLGTk7Rzzwx4opeu/sRO1HY9lENquqUy6o0ODQx0wRaSTwjcsk7Z4/h+HxCM/tE+t4a2Rx/eaTmA4XMEDh6ITyttyR54rDl2tv2Bfs8b2/wC0EeoTRgBuAP3wUluII3/Y1Tm7QYdS09YU5SL8HD9SMMFG4JwwnRWFKuw6GfOUbK1YeRnePiQfRV/k04YUjirMU2/YThQHFT4rOi8GP0Kv8ud8+YlMfgGnUD0hXIw54p4w55J8Zl/T4v0Z/wDwoDQR5oVbZRO9wPqtrhez1SoAWhl/42A790yNCg4vZNSk7K7WAdQRcTqFr40jj+nY5OlVmAxWCezUW4jT+ij5SvR6Wzg4HN4baxII4FZvtLsPuMtRl6T7SJhr7yy/IT68F2x5FLR4PM8CWBc10ZzKlyo0I5wT4By2NxcfVdaPmkLKljkpZwrv3fePqkOGcP0lCkXyTYUo0Hfun0Sdw7gfRAWQCXKrlvZrEH9BHUFNrdmcQ0SWGOitmaKYhKwqydsap0++S4bHfxHvVslEIKXh6c+vXrP9kcbEfx+K7/C3jf8AfmliibQrZANQRwEW6mZVlT7TMpiS6Y133sLHeqN2GqZS0vIDtQAPooP+BD95335K8mTgj0zY/atjhIcSJy3PLQSoI2fmDvCHSa2IpguY0PqNxmJtDnAuJHd3ExA5LEUNmhsRmtezj62K1mC2kcPhG1gXu7sPovYRLTmqmqS8xLpZiQACY1tYqN2WMaM5iHmrSqtgTGgj2wA6LW1WSq1Zp5TudmHmId8G+ivaOKHfVQwBrc0tAmANwE3gCBdOxez2VLkFpO9u/qNCvIpcJNM+xPE/JwwlHtKvwTdg4o92RusfUf0R6tSVJ7OtwraRp1XQ6fC6SwxAEGWubqN8a6p+L2UQM1Nwe3cZAH8wJafVeaUd2j7OPJ8ii+ytaJkHgfgolOhTaamIqtD6bHd3SpEkNqPaM0PIv3bfadGpc0WUisHNmQWnmI8xxV0/C062EwlFzWPcWurfsyfzdN1SpUL/ANk6G4mmW02eBhDwGkr0YFts+V/lJ/LGJbbN25icRgaIazDjviaYzYdhogMrVXu/ZhpH+WwN00gkjVYXbL2d8WMaGZR4mNJNNrzd3dE+IMMghpJLSXCSACdd2OwuKq4U0qVWl3GHrd/+1ZENlxJcwHMQ4sewtB0frYKh7RbJZRY85Q2rma8urVG06zxdpbRwrCclPxA5nEyGyDAK7yWj5eCfGaKbD1cj2vaSC0gi+8G2q9bxdfD7ao03UmUjXbTdTfhy5jH03lzP29GW+OA0gCYuJC8SFYgp8gODxY6yNQRw8oWYWjv5FSVo2dX8LtoVKpyYQ0mAmC51Mg+IkGM1zBA0iy1p/C6tDWd0C6Mz6gext7NyeAiDLs3skQ0ibheWHa9aI7+t/wDrUjeOP3JQWYsyTncCdTmMwY1vJs4/yrdnkWumelYr8McUWuNHvWVG5i1lUNcyoGucIDxOQkAEZjv3bsaw1WOyVmOpVBq2owtOpEwYtII8lGobXrBsU8TWpm0RiKoA9kZRDri7uYhVjsdUfUz1Kjn1LAue8vdawBLiSQBZccsE11s+h4Xl5IT3JtfRs9C2JstlWi6o9zi4EhrGEXhs8C6ZgWEDO2TdAxlKnT9mXXi789xmmMjGknKwkASfE2YUHs/tKaVWiQPGBUYYJipSk5YBEhzZ8wzoWV3tHE/pP6j4b5TAuQKXsACJMtB8SmKEHHrZ187yvIhlajN8XtetDqm1arRDSAJsA+rEy0QMtSCS+NJ9jedIGJ2vUJmQbGDLjYOy6ufxnfA4zYpiHHXfGuskNjjcFzzoSLQXPPhUKo4N0i08P+n4G3tvJvYTYZfZPbhH6Hz35OZ75v8ALCnbFcSBHOx477jpeNZOW067bVfB1sC2k99RlTO2thme1LKuGY5wdEAAOJBIgywa3WEed2hbAHvJEQN401sZAu1XfbDCVMPVwQILD+WolubhAufWFGkmmjcck5xlGTbX392iodsxg3+74SVxoWjO70CvMS2v+oM9B9FDcx+/L6f0XXR5Ct7j+Jx8giGIiD71K7p/H3FDdh3fcICE+gDx+/JNNEc/cpTqLvsobqR+ygPbmvHFqV9IGxLvcqWntlgH9QiDbTeXrPwCwbJtXZdJ2ub1/oo1Ts9TOjiPP43XN2vMw0e5c3aL27gegIQEd/Zs6CoD1zf1UTEbAqAeyD0v81bjabz+n0BKIMa/92fd8SgMnX2S9ty1w6hDp4SBqOlyfc1bWni3bx6lMqsY/wBprOZuPeEsUY1+H+7/AEQKlKs1tRtKoGCo3K8FsggEwRIOUiT4hdas7JonWQeT3RpwJKHV2E0xlqaDe35h1vRLFHmDtgV2OLmuZ74+CdUo1i0tJa0kXc068rgQt7W2DUOgzchVj3ObChVthVRrh6h4kOD/APjKjSZuOScVUWYangy2wIP/AHa89yK176Zlpcw8ZI94V9i9nx7THM/1Bw+Kgvwp/T7v6lRwTOkPJnEhjbFSIMOB1BGvWN/PVWf5d1WjgqlNoc8EUo/jpYgiDwlldruQB4KsrYc/qF+nzhWvZHa1OialCue7oV7d7lzOw9QgsNRs3bmpucwuFxIO5IR4jNneSr7Rtdi42lTfSwVPEmq3um1KTqnhzOZVaald7iZLA1ryymZBazMRGUu8or4Ko/F1m1LPZ376joME0qbnuMn97KL/AMY4rWv7F7Sfi3YmgxroqB1IgzTfTFmZHN/Zup5AG5c0xYhN7d4mhQYcJRNOpiCe7rVmvkNoNc11HDud7JqNLWNc7hSbJuQNs8607MO1oO8Ao7aYyOkiWw4fzBpH+4eiWvs2oL5Q4ayx7Kg8ywkBMoNIPia6NDIO9c6Z63KLTQ2B9+Yn4apwDeOv36+LpZNDRw9x+9wTwG/YPP3aLZ5Q1FlM6wJ56T56+Ify6aoW0qdMEGnlvMgOmDMjUk6EDhZEaae+NeDuJ5aQBbmhubTkREDfe8tEzPMH1UfRqCuVErZFeDHp1Cu8RScADByuADTFi0FrQBaLX8IkCL5FSYQMBkECOvmVYt2iaYPdYt7BaQzwAkj+KoM0RGnpC5Qvk2lo+h5DxvFGM5fMuq3r/gR1Nzxvvfef+pPOZHXq8IDtmVjJ7qrv0Y/UuvpO7r1jwgVbbT9+LxDv/saPgT09/JQK+0GHV1V3N1Q/Jvz4c57WzwVj+r/H9lhU2bUzXblkj2y1sA6ktJDjHAD1tBO3WNbXxQ7vM2m2mxlMOJcQ2m3IOkhgMc0TYfZmpjqZfSdTYxri05n1cwOumUh1iN/pdW9T8OsQQ39tSMWktqCx3zF+nvWXbZ0jLHGLq71/JpnUQWtOQGWg8TcTcgfJQq2Bd+4Pvgrjs/sZ+Go92aprGc0uJAbYeFgkw2yn1KE2IjVas4NGKqYB94BCA7ZNU8RP05LbVMFOvv8A7ITsD5/eiWSjBVdjO6czCGdkO4T6LfOwAvPyhRX4FvH1P0V5CjNNaSb/AB+W5TmVXDT78lTDE33uv/ZPbUeRaB8VSF4zHAauHCd/SNU9mObuf740VJSJaDMQeIHxgp1MjjHTRKFl4Mbuk/H4ozMd5W3k/Doqim8cvKE59Vu/7+SlFLZu0RNzfkLepUhm0Ry81RUQDe/3/ZTqRHE/fJKBZMx7ZsB6X96e7GAXg/yqC146IwLY1v1+igHMxxLr+QCmUsQ6bR52UZoHEX+4RKOQbyfVATBiHxqD5a+qZUwzX2exjurBPrGqGKrd3vStfBEwPMoUBU7OYZ9yzL/pc4e6YUDFdhcO8HJVeDf2srm9NJ960jb3Dh5QnZd4dHHQ7+qWDBVvw4xDWFtDFhrTqwuqU2nqBIKpKn4ZY79IpO/0vHzgL1xtQMHtTA9fQc0B20YdGUddIQHjOJ7A49lzQtxD6Z9wcSo3/wDKY0WFCp5D6L3A4wG4t1v8TOihPLvaaWXvrG8QgPID2T2gP/b1vKPkUwdmcfMdxXnz+q9xwmKcW+Msmd3xuLp78e2YgHhMD05fUKWDxKh2M2g//ovbzc8N+JlTKX4fY0mC+m3q98D0aV6+cW3h/T0+KZ+ZadA30mTvTY0eWt/DrED2q4ANjlDjYi4gkT0U7DfhcLZq7z/pYAfeSvQe/P2I5ru/O60bj16wmwY6n+G+DZ/mOru0m4j/AGt6I9P8P8ECHDM7eGueS3zFifVahlYTqJ6cfiguw7ZmBMndH9tPchTqFLumhrKbMo9kNaWRxtp5ynOx0foePMEa8iVzcO294H+qY9T1XBzJjNzsNfTelAX8+D7IBPM/JN790+wdd313Ibww6yeMt08000WiC01BusbeiEDPxRB0P30TC+ePvuozqTnG+V3Nzb6azokq0oHsRvsY+KFCuadxKQMO6fRAfiCwwXeWvwNvNPL3nRzY5TCEPPzWA+/olbiCqzveFkdjhvP35roYJ35rr11nyThE3PXiobKsfpJvqbe7zSCodwF+iAsy4DS/CdeqLQBdc6bgq3Dne43Gknl7lJqY3cDdAWD8XFouPgiUqxNyefLTgqinjI3EniegRu+cf4RO4qFLhjydI9L/AH9UKtiI1cNNDaygNxETc6/OfkuzA3N7cSN/wQFjh9oTyAUz83F5tEqmp12N3SLalJVfIg3G68dEBZ0cW57pzHL1neVPp4rdyWew4A3+9Hp1pjxHd9hKBcPIPEDhIA6o9HEw2JBi2onf6f0VDUrWuZm17em7UpmFxQBiNZAOvxClA0VXaBAgf33mLJjMeHzYHkQBeYkKAx2YXED13cxyUSnWLXG/CDEbp8tUopfCpaee/nbiISjFQbke7gd5uq5tT+K+6/Sd+66UVZ0Mz5f2SgWRxkm3TlKQVDewzDr7514qtpG+8TvRXnlfqeG8b1ATRjADcxp7uO7ek/xAOPhcOhnju5qA7FWvc2BF9bj4oZqyJgwNYt7ut1QWxrnUNtzPv1nVDFcmfEDPCD6KvpVQLFrvvgjNqAcAd825KAWrjnDWeNju4yEtPGU3b3eZ5+iHUxDSZOulxPPU/dlHqBjr3k3tp6IC1pvbMfeqKa7b6nTfpCo2vLTaCOe/jfonN2lFog9LRruHJAXza4dab+enA+adn3D5G3qqb8xmvYjS15tpb1SMqukaGOM2EckKXriePy3f1SZhmmfdp6qnNU2B8PQWHIIja50zfTWFAWbi0zvHMcrTvUGpRpzcX5afEIQrEWjX19fRdUqXvE9JQHnbdPP5hDHs+i5cuhgkUtB97mp2A1P3vK5cgBDQ+S527oPmlXIAh9oKbgtHdPmuXIAdX2h9/rKkYTX1+IXLkA6pqzp8kQ/NIuQC4j2T/wBvwckZo773LlyAkUvZPRnwUej7R6j5rlyhSYd3X/yKbjfb++S5cgJdb2D0HyVfs72vI/BcuQF9T9lvX6IdX2h0PyXLlCkfEaDz+aJS9kdXLlyAfi93Q/8AEKBjdT5fFqVciAykn0d3T5rlyAk0tfI/BCxXseQ+K5cgB0P8xvmrOj7LvP8A5NXLlGVHfqHn8Er/AJj5rlyAHS9pvQfEqZhPZ8yuX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6" name="AutoShape 12" descr="https://encrypted-tbn2.gstatic.com/images?q=tbn:ANd9GcRrmfaIzYxxjvX574vxQygcXpyPRS48uQ4SVngTtpmoLQjP260m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8" name="AutoShape 14" descr="data:image/jpeg;base64,/9j/4AAQSkZJRgABAQAAAQABAAD/2wCEAAkGBxQTEhUUExQWFRUVFxYYFxcYFR8aGhYYFxcWGBcUGhUYHSggGBolHBQUITEhJSkrLi4uFx8zODMsNygtLiwBCgoKDg0OFA8PFywcFBwrLCwsLCwsKywsNywsKzc3LCwsLCwsKywsLCwsMCw3LCwrKywsLDE3LCstNywsNzcrLP/AABEIAMIBAwMBIgACEQEDEQH/xAAcAAEAAgMBAQEAAAAAAAAAAAAABQYDBAcCAQj/xABJEAACAQIDBAYGBgYIBQUAAAABAgADEQQSIQUGMUETUWFxgZEHIjJCobEUUsHR4fAjM2JygpIVJENTorLC8RaDw9LiFyVUhJP/xAAWAQEBAQAAAAAAAAAAAAAAAAAAAQL/xAAcEQEBAAIDAQEAAAAAAAAAAAAAAQIREiFRYUH/2gAMAwEAAhEDEQA/AOGxEQEREBERAREQEREBERAREQEREBERAREQEREBERAREQEREBERAREQEREBERAREQEREBERAREQEREBERAREQEREBERAREQEREBERAREQEREBERAREQEREBERAREQEREBERAREQESTwewMRU1FPKv1qjCmvfdyL+EmsFufRP67aOEp9iv0h8hYfGBUonScJunsUD9LtRmPPIoUfENJKhsTdteOKq1P3nI/y0xA5JE7H9C3a5et316g+0R9B3e5JT8cU4/6kDjkTsy7v7Hf2MOp/dxLn/qGfX3H2c3ChWW/1ax+GYGBxiJ2V/RPhCLh8TT7Xem3wyLIXHeiY/wBhjKTt9WovR/FWfXwgc0iWnano92hQBJoGoo96kRUHkvrfCViohUkMCCNCCLEdhEDzERAREQEREBERAREQEREBERAREQEREBEte7W4WIxmbI1NAgu5ckBL8AxANibH1dT1gSS3S3ANQCviyadEahfeqd3Uvb5XgVnd/dyvi2tTWyj2qjaKvefslrbD4bAC1P8AS1rWNRhw/cX3e/jJLePeRKSdDh1FOmugVdB+J7TOd43HliTeBsbT2k9RiWMjHftM8M155gerz6x6p5n1RA+T5MxWYYCdp9COyujw1fH1mIQXSmpY5QF1qVLcONlvys040tEngL30Haeqd69IK/0fsShgUNnZUpNbmzXeu3cbVR/EIHKN7N88RjKrHO60rkLTBt6vLNbiezgOUhaFC/FZObE3aeqwCi5M6Bg/RXisobIpHUHF/wDFaBz7Z2IxFKxo161K3JajW/lvYzexe9jv6u0MPSxajTpMvR1QD1VEHwtraXijucykq6kMOII4SK3l3RKhTbRroew2LKfMEd7CBTcTu/QrDNgapJOvQVrLU7lb2X7pXK9FkYq6lWHEEWI8JvKppu1NvdNvL8JIHHCoAlcZ14B/fTtDcSOw3gV2JLbU2G9LVfXTiCOrlp9okTAREQEREBERAREQERJDY+yKmJcqlgF1Z2NkQdbH5AXJ5CBHzdweyK9UXpUKtQdaU2YeaidQ3a3awlEBjZj/AHtVQzEj+7pG6oLj2jc9vKXzC7x0KQtTS5+sxzN5nh4Wl0Pz9h91sa7ZVwmIJ6uhYW77jSTeC9GO02IP0cprf12A+2drfeuo3DTumBtqVW5mBUtkboYyiCDTpgFRdDUJpuyk5S6ra49bUX156aHa2psjaFcWqVKCdi5rfEmWDPUPMz0tFu2BzDF+jPFub9NSP833TV/9KsZyamf4p15aTTMhcQOOD0T439nwM8P6KceOFO/iR8gZ2xazjnMwqVeJOUdZNv8AeQcIqejDHj+xP+L/ALJrVPR3jh/ZW8G/7Z+gFrk++zfug/M/dNgYSo/sZh2t9g1lH5vfcnFjio8/wn2nuRjP7q/jP0fiNjKgvXqsb8FB1PgLDxjD7DoEXFJO9hmPmZBxvcrcSuMXh3r08tJKqu5zKfY9cDKDc3ZVHDnLL6TthYzHYqk1FVNOmCQWqBbsSL6ceCD+Yy047CZCehWx4HIvw0Ei8Jj6itlJJ7DxEDm+8aPRqBKdcqAoDim+qsGbRsp49nZN3CbJ2oVVkxGKKsAQGxDqLEXGhYWlk3j3XGIfplUK7G1Sw9ojQPbrt19ksWFoVSi5jraxNrXI0vblA0d3DXpIc6U1c2uWqNVuRf1jcix7LnhM+06lWshRnpAEqbrRIYFWDKQWqEXBAPDlNv6A3MzBUWivt1qa99RR9sCl7Q3GoVKhqvUqlja9iijTsCSgbwbIqYarkNip1RvrDu5EaXE7aMfgbhfpFFnYgKoqAliTYAAHUynelyrhDRppRr06lZK3rIikMqlHuTfhqE84FF2VthkAp1dU5Hmg+1eziOXVJyvuytT1goN9bjS9+dxxlNXDzu3o+2Z02zMO5GtnX+So6D4KIHIsbuoy+y3gfvkDi8I9M2YW6jyPjP0Zjd16ao1Ss60qai7OxAAHedJz3e7YOHq4WrWwWIp4haNmqKvtUxf28vHLxF4HLoiICIiAiIgJ0CrgnwpXDmwyBS2XgahVTUufeIJy36lEqG7jouLw7VP1a1qRfS/qB1LaDjoDOr7Ro0a6dJTdWVjmGvr5WquCwB1y3BFzzSBqbJwxqak3lv2fsMWvOS4Lb9ZiTT6Kio4Br8P3mbXvsO6faW/OMFrVbXPVbz9bTvgdjpVKK3up0vwKHguYkevrp8SBx0lg2fs9ai5lUgXtrY30HAqSDxtx4gjlOEU/SNjgCRV4G2ubj4Pw7ZtJ6UNoqSBVTQc1Y/OoRA72Nj9kHZYHKcDp+mTaa8alM/8ALFvleTmE9J2Lr0gxyqxuPVXTTnxgddbBKOqY+ip9Y85yfEbWxXR52apUqVA3RUluL2F2qvl1CKB48J4wW7avTzYzadcEAM6JdFUE2Uktb1TyJtx4RtdOqV8dQp8aiL2lhfzMiam9Wzw1jiKbN1Bwx8hOd71br4GlTpCgGqVDV6KqWbNUzFXy07FiFe4FlAle2ZgynRCnTCGoxR3Yq2b2RURUCjUZgcmYngOMb+GvruGD3poOpaijVMpAIUC9ybWsSL66TQb0jjpmw60XSqoJIcCwANr3UkcTwnPtkbapYLD5+l6SrVZ6dFirLQpWyMxd1vmA9Q2QX11jcbD5qTVnBJqsSbtmBZSVaoBYZbkEW19ka8g7/Tr8WyvtlmfO7ZmPX+dBJWpvGlDCtisS1qS+qlNT69epyRR1aa9x5AyMwNEM4VVUEkDRRzlf9IGKSvizTsGo4NXSjS1AxOIRM9bMRxA0W3EkEcLiEVLbXpI2jXculUYemDZadIAKo5AuRdj3nwHCT+5e+z4pxh8Zbp/7GsFsXI16JwosbjgQJC7P38xT1qSFUo07exSBCFOejs2lrjS3LqtPu8GxgaCY2gFp1EKM6JYBCx/RV1Wwyq7LbKBa5W3vQO27NsVIZbHQ6jst/pmySAOE0Nj48V8PRrjTpaaNbqJFyPjMtarAyPWnxagPEDykdUxE+JidYG1vJhKJwzl6aHvUcrnj4T8w4IXYn86mfoHfvaeTAVtfcYDvYZF+LTgmy14nt/PzgbyUZ+hPRpTZNmYVbKAUL3JJ/WOz+zYfW65+fnJNlUXZiAo6ydAPMifoOtjlweD09nD0PhST/wAYFA9IuLbG12pvVUYeg+RF1VXqjSpUbU3CsSg7Q1hrKIcO+BqpiEOagxZGK3y1KZ9WpTIPC6nn1gjUG0vtHZNbEYRKiAu6FSwHF7g9KwHNg7se5j1SRxZSps2vhDYvh16RTxsaYBYjtKNa/YYHNMfQ6Oq6A3COyg9YBIBmvNzazXqk9YQnvKKTNOAiIgIiIEnu2SMQhBVSA5u4uvsNo3UDwvyveWzcxi2K6Ngy/wBXqKinVQFcVsqHmtw54njxkL6P9m1MRiilIBm6KobEXFrWIIPWGt4yybB2WcNtHDqc9P8ASZGpNcaVFNM2va4GYni2ggaHo3pK+LohrHK9K4b9k3IHX+BnU2qO1QlaZNItVBJo2KnNi8hGZfZyrS/wdc4lvds2phsXVRgVDOzKbCzKxJ0vxsSR3iRqYlxwdvD8Gmsst4yeJjNW313bFYfSsTSWwFIIGorwLqrNfozlsA1z63t3toJB18Gjhc1KlcW6RTh6KuW/SKKaXosA5yhsp48iBOV09pVxwq1h3M4+TTKNu4scMTXH/NqD/VMtbT/pRwFOji0p0aaoOiU5UULdmeoOAGpsFlv3R3PJFNWGiqC/b1+Z+2UXcnAVcftCiKjNUsczsxYnKmo9Y9vXP0ZXw1PD0DmerSL+/Romq626lFOoOHWp4wilbyYvD4ZGr1cHWORcgfJlWx9UJmzCym9uHAnScKxW0qtRmJqkBvdDNlAvcIF5KOQ5Wl19Ke2+lrDDpicTXo0wGYYhFpHpTfQUxSpEWUjUj3j40Mr1ADvN42Pq1je5cnxM2KWKtYhmBU3BBIsesEMLHQajqmsF/d8vwm1RpMdAfJf9oHymvSMFVQSxAHedAOPWQJ2bAYUU6aU14IqqO3KLX8ePjKjudu46uK1YEAewrCxJ+ta+gGvebHgNb7hqcDb2RUFIvWb2aNOpVPcikzmdTarGp9ErMoGdclQWzUMYbNVrZuJU1ncMD7o0tbW/711hS2bjW66OT/8AR1T/AFTmWN2Q5xdSs46OkK1ZmeoLK46R3UJfWoXGgtprxABsG9iNkKKjVCAi1KSOR/8AHpMAK1XKNMhPSqgv7w6lvv7sY/6QBSc6O+IwhF9RSro1fDC/WlRaoB5A2HCNvYxDQailSld2B6IghEB6FqYZ3tamqFwFW9mA4ayZ3V2Kq10c4EugrUj0+ExIqUukQOFqvSzOUVc7g+uBr7PVBNej7E/+20L6WzgDqAqOAPICS9eqTNDcDDrUwVJ+CE1XHc1aoR8JP1sbh6f1fFh8pRDjDu3AGbuG2NUPHTvmHE72U19kj+FfvtITG73k9Z72t8PxgPShscnAstNgzZlzKPqjMb/zZJxjZGCq1AFpU3qG+uVbgHtbgPEzp2J3gZuBUdw18Cb6+M0jtqwsCewcLfOBq7r7otTqpXxJUFCGWkDmOYeyXYaaHWwvqBryMx6Q9s2wNVQdXyp5sL/4Q0hK+22P+/5EqW9e1DUy073scx77WHzMC07iYljXekSclRVY3NlWmqr0z3vdGys1mHMzLsalTZMbUK4UkUa+YtWY1grKRdKYut/WAPVcjQSJ2HtoUMLTqgKXZ+gBPEAFnZrc7JVQeI6pIb3YJMP9JqAWV6ShB+1WAQ2/gSox7zA53i6uZ2PK+ncNB8AJhiICIiAiIgTm5u32wWKSuNQAysORDKRr2A5T4S80PS676VKCXGoOcix7OQ8pyqegt4HUcT6Rw/6zDZ+6qh+dKazb6bPb9ZgL/wAFFvms5yKXaJ8Zbc4HRG3m2SeOEqL3Yeh+E9rtfYrcaLj/AOuo/wArGc3gMRA7Nu/vxsvBZjhlVXYWJag9yByup+yZNoek+nWJ/rb0wfdQVVA7rLf4zipYzzA6Di6my6rtUqVwztqzOMQxJ7Tznyhhdkk6VqP8SYgDzZgJz+IHYdmbt4aoL0amEcDjlpl7d/6TTxkvh93yns1qafu4cD455wzD4hqbBkYqw4FTYjxEsVPfvFgAZkNuZXU99jA6wNknniCe5AP9Rm7hlWnxJbvNvhacc/49xfWn8v4zw+/OKPNP5fxgdJ9J21FOz3TQZ3pL32cP8kMq1La96NCpmapVcaK4vTotQVKbEKCC1RiQwJOgYacDKdtbeCtiFC1WBUHMAFA1sRfyJmTYW0qaBqVdWei9icpAemwBAq076ZrGxB0YaHgCAlwgelVL+uw6cFiSdejNZTqSbhqbnUn2tZI7CL4NKtRSyOKDisLkBq2JsKNBl4eolnPNSxBkhuy+zsLTQnGioVrtVt0Dq+Q0WpZMpBAe7XvqthKnvRtxKirQoKy0UJa7nNUqO3tVajc3b7bcJBasLtylRopS6dLU1C6Pfhx0B67zTxG9VH+8J7lb52nPgh6jPXQt1Si3V966fIO3gPtM0qu9P1afm32ASAGHPZ5z2mFvz8heBI1d5Kh4Ko8z9s1Km2Kx9+3cB90DZ/7x/hmdNmfsk95t9sDQfFueLt5mYSbyepbL1tkt4E/IGe62DVDxGv7LA/5YGlsPHpTOStSNWixBKg5WVhwdCQRcAkWIsR4Eb2+e87YyoPVNOknsIWuf3jwFz2CwmfD4cEi9zMO29lcSosAfzzgVuJ9InyAiIgIiICekmbA08zW7DJFNnt9Rrdlj9sukRRqHkTPJc9cnKuygB+rqjvWw85qjZpN7K2nUD85FRlzPpkgmAY8FqH+E/dN5dntkUhTre4ykHTygQAgGSj4M9s1KtIiBqz0TefSJ9Cd0DxPsyJh2PKZvoDQNYCewBNlcDPowEDEjr1DynkrmPqgd8zYvBFcv7V/h/vPqIQ1uWX424+cDH0Otr6iZaeGFwOuecVcVGC9enkJLohyI3Va/b192toA7FUcWF+yek2QnMnwly2lSeo4chRdV0UacBrMFLZ7H3V8bwKyNiJyJ/PhMtHZAB4y20dlHmB4D7zNtNlLzB8h98orCYS3ObNLDyerYSig9ZmXvH3CYFp0/drUz3tl+yBhwuHudB8JF70I4emLaG1/V7f3ftlx2Ph7nirD9lgZ43zwYFJGtazAXvbj84FDw63PVYn4c5s4mi7YeqQoNgp5cM5F9ey09IvtDncyQzj6NV7qevew7ecDlb8T3zzMuJ9tu8/OYpAiIgIiIG9sYjpNeoya2AzmtTzE5SefDSV/ANZx4yx7AANROvK549h5TUSpHGbw1s56JyLZrCy6DUcxGG3zqKAXZiRfgF8eAE1918ItavlcZgxIsDbkTxlp/4Ow7WvRcHse/Pxtxlzx4yX2M4Zb3PGnht6qtT1wxVNeKi5PO1u6TO297WpYXDsEDvU6S91ubI+Xh+eE1zu+Av6o2BOpqcwL2AI6pMbawtsJhwiMbFr6gAXPG5sJhtp7A2pTxiNno5HS3FSAwN9QbDq+ImtjNkDKWygc7WE0N2doMuLqUXXL6l+N+QIv36yxLXDIwOtrjT4RRzTHYrIxBpjzH3SPqY9fq+QElNvoekYW9U8NNbyAx+DdSLqRcdR1lG4mPXqP8s3cJURzax/lP3SupSbqPC/Dq4yRwNRlI7Vv95lk2lulrobJBFxbynv8AogdnlMu7dfPpcG8nTRmasVPamzrL3X5dY/CRL4IvUYrYALpc3Oik3Nh2GW/b9AGme7u4Hrlc2dXVarg6ko4He1NgPiRA06+zrFGJ0ckXGvshL6fxibeEVnpLwAtilAv7tIUjfzdtJr1MUPVW/s9JfX6ygDTw+MmNmVQuGUA2ste4Gp9cpZT+9a/ZbwlFt2Th89Omx500PmoMkVwQ7POY9m0xlUfsr4aDSSSoJBip4UfkzYXDDqnpQBPecQKb6Rw9PDq9Me/ZtOAINj2a2HjOarj2YC+U94vOu76pnwlRRqbAgaa2IPOcWpaaG178vwiizbmYo08ZRb1VUtlYqADlbS3dwnYt46GfCVQEznKSFtckjXQXGvjODbNsai3NhcG/dO/0cSHpjUageOkRXIKVNziKdlPIG91IOuhHDlzmXG4iwyc2K3HYvAnqAk/tvZzU6ucC4Jve/wCe2VPa1daSljoToB1/m8qKdiWu7HrYn4zFESBERAREQPdJ8pvJzBbUyZWCAEAi+mt+2QEyJUl2aWzcjaFOlXVnYKAx+RE6Rs/ePDZrtWQaAXvYAAjlOLUKmunyknTr9Z8gPtms8uUk8jOOPG2+uuDb2FKL/WKRIfhnGmgsbdxvabtbbOHamlqyZaYszB+HG17eGk4mgQnUHvtf5EyZwFZVw9dcrC4U6g+sQw4actTeYabm09r0lxrOGDXVLPa9yFHxE2cHtmznXQyjY4hitgR32v4Hq7Jsri7W7Pz1wLZtPCdL6ynXjbrmvvGqgUtSCCwbTQacj26nxmHZu0xlsTMe3cXnQa8Dz4/nSaxZyRl7ZD1A9nHl85o0cRbojYG2ZT2gk6EeJ8p8J0HK15pDgTfgbj7eUu+k49rhuh7YNx6oJ1tc+PXLicT2jznP9g18pPd19esnRtFuofzTNaicxpzgLe99NO2UtaBFZ7jgSO7lJM7UcEEBdD1zXr1blmsAxtfmON5FQtZs1VtOBP5sZM4UktTQcTlvcXFtL690i+ju5Omp1kvg6Kple5ZrkC5uFsBwA75R0PA8+/T7JuZjyAlPw22KgGhX8+Ezf09V6x5QLcj9k9l9JThvC/f3C081N5G7vjILFtHK6lTwIOvbOS7xUMjDQak6935EtFbbobn/AIZUt5cZnKi+i3+PjKNLCt6w/PznYKW1VWkgy8FUadwnF8OwzC5lwXaChbfZJBZ8dt5ApvT11scx+InNN4do9K+gsO+8zbV2ncWGkgiZaPkREgREQEREBERA9I5HCblPGiaMQJSnjR9YyRw+0QEIvx4m5OkrU+3gS+0cZTJGTkOo3micT1TViBtU8YRNtNsW4qD3yKiBLVNsX9weU1/pq/UE0YgSeG2kqtfLp1dUk6O3KZ46SsxAtLY6mfeHnaZ6eLWxsR+e2U+ekciBaqdRQ2b1bzcxG0QVUE+8x87c/ASnLijMjYwm2p85Rb6OMBHE8ORmFsXfmZXsPtArzn36f2wLF9IHvE205cfCDjFUWAb8+Eq2Nr3J8PlaYmq6Cx4SCyV9ojW0r+0MQWMwdNMbG8D3TfUSRr7UNrD4SKiB6dyTc6zzE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0" name="AutoShape 16" descr="https://encrypted-tbn2.gstatic.com/images?q=tbn:ANd9GcSyvKGzx3TTTzcioYu-BALGVqNc-dkl9wn1GSnxaWzP1vN8y_TyX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2" name="AutoShape 18" descr="https://encrypted-tbn2.gstatic.com/images?q=tbn:ANd9GcTbAWcWeoYkxnzFCQtnObHEU-DVLshrDDbclswXA1r5aCbKKP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4" name="AutoShape 20" descr="https://encrypted-tbn2.gstatic.com/images?q=tbn:ANd9GcTbAWcWeoYkxnzFCQtnObHEU-DVLshrDDbclswXA1r5aCbKKP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6" name="AutoShape 22" descr="https://encrypted-tbn1.gstatic.com/images?q=tbn:ANd9GcTF0PxfP58KJKpj2PaSn-yDO5NpXcsnb_CXkcdwZ0Hl1uT2hG0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8" name="AutoShape 24" descr="https://encrypted-tbn2.gstatic.com/images?q=tbn:ANd9GcS_23Bi6soodyTwQsa0_tKk9mPIXEiyO5nPrG2szm2q3yVwyGX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92" name="AutoShape 28" descr="data:image/jpeg;base64,/9j/4AAQSkZJRgABAQAAAQABAAD/2wCEAAkGBhQSEBQUEhQUFBUUFBcVFBQVGBgWFBQUFhUVFBUVGBQXHCceFxkjGRcUIC8gIycpLCwsFh4xNTAqNSYrLCoBCQoKDgwOGA8PGikkHCQ1KSkpLCkpKS00KjUqLywsKiosLCwpKSwsKio0LCktLywsKSwsKi0pKi8pLSwsKSkpKf/AABEIALEBHAMBIgACEQEDEQH/xAAcAAACAgMBAQAAAAAAAAAAAAAAAQIDBQYHBAj/xABMEAABBAADBAUIBAsFBwUAAAABAAIDEQQSIQUxQVEGE2FxgQciMpGhsdHwFEJSwSNDVHKCkpPC0uHxFURTYrIWFzODoqPTJHOUw+P/xAAbAQEAAgMBAQAAAAAAAAAAAAAAAQMCBAUGB//EADkRAAIBAwEFBQUHAgcAAAAAAAABAgMEESESEzFBUQVxkaHRFSJhgcEUI0JSsfDxQ+EGMmJygpLi/9oADAMBAAIRAxEAPwDaEJopAJFJpoBIpCEAJUmhACSaEAkJoQCQmikAqQnSEAkJ0ikAkJ0ikAkJoQCpJSRSAihSSQCQnSEAkJ0ikAkJ0ikAqRSdIpAKkqUqRSAkhOkIBITQgEhNCASE0IBJoQgBCaEAkJoQCQhCASE0IBITQgEhNCAVIpNFIBUik0IBUik0IBUik0IBUhNCAVIpNJAJFJoQEqRSlSKUZBGkUpIQEaRSkhMkipFJoTIFSKTQoyBUik00yCNIpNCECpFJopMgVIpOkISKkUnSEyCNIpSpCZBGkUmhMgVIpNCZAqRSaEyBUik0IMCRSaEGBJJoQYEhNCDBNCEKCQQik6QCQnSKQYEhSARSjJOCKFKkwEyMEaTpYPpf0rbgY2nKHyPvI0mgA2sz3caFgUN5IGmpGgS+U/HCnhlMNUTHUZvdRI3H85SDrVJhq03ZflK63Dh3UOMoDusa0gRgjdTjr5w1oA1zWZ2h0lczZX02KNr3uaxwaSXMia8gFzqovy3ru8KWrcXMaGypcZNRXezKMM5Mz1atGDcfqn1FcnxHSDak7b+kljXahsJbEK4U6Nuav0lgseHuOV2ImnsU4PMhp3FlOe7NXMaK9Ko+OF4v0Mco7i+OvSLW/nOaPeVScXEN80A75Yx+8uFYfDQskb18Li0G3t9Bxb2aWPCty2Hpb0aw+F6sxdYGyg5dA6MUAQ3OSHAkG6N7jyU7M+q8P/RGUdUGMhO6eA/82P8AiVrQD6Lmu/Nc0+4rgJaOSz2xehYxTC9pDMtA5ow5rnVrlcHDdx0O/emzPqvD+4yuh2Q4YjeD6kiwLmEPQjFRaRT5AN3VySRexqn/ALT47BSiOaTrhQIEnnhzeYloPJ4ak0eHNiX7/f1MlJHSw1JzVithdKIsUAG+ZJxjcbJ55XfXHqPYssVGTLTBANRkTRanJGERyIyqVpJkjBHKilJCnIwRSU0kyMEUKRSU5IwJCdIQjBJCWZGZQZErRaVoQAhFKxuGJ4j58Fr1bqhR0qTS72jONOUuCK7TV42eftNWD6RR7Qjv6JBBMNKc6Tz+38GcgFH/ADnT1KhdpWreFUXiZbqa5GWCZIG8gd+i5TtebbBJ61mJjaeELPNHcYbd63FYGfZrnay9aSNc0ubMD+nqtyE4T1jJPuaKmmuR6umW1hi8aSXAR5hG0k00RNNF17tbc7xCeL2sJHFljq7ysbpTsp0P+ayLHgvFsQMlxccIDXmSmhxotbvc52/fQNBdS2f0h2fs09SMsb2gZyGue8kgEZ5ACSao6nitK9vnbtQhTc5PXC6dXx/Qsp0ttZbwjQNnYxsEhaQGB2rwRRGhpxG/s/ots6D7ahMsmDJa+GdrnNafRBdfXRUeBsuHe/ksttvpfsnHQmKeUA/UkyPzxO4OacvrG4jQ2uTMx72SAsLRJE8PY4HR+U6GjrlcPYaWvl9pW0oVIOEuWU9HyaeEZL7qaa1RsOKYcDJPhXkkxedA4/jI3asN8a3HtDhwWL2ScpfI78W0kXvL3aD71unTKNuO2dFj4NXwNzO4kwn/AIjT2sdr4PWixRTvFNhnIcbNRSOs94atuwu9/RTqaTXuy71x8eJXVp7MsLhyPSMQXau84nifd2DsW4dDtodeySCapGtALQ8Bwy7i2jvA82u9aszo1jHDzcLN4tyf66WX6O7A2hBOJPojyKc1w6yEEgjtk+0GnwWzK5oR4ziv+S9TDdy6PwNpHRjCA2MNAD/7bPgsgxoAAAAA3AaAdwC8MLMe4G8JG3kHYlvjeVhrwtX4nZeOdCerZAyU6W6VzmtHMER6u7Krv3Gh9o2i/qR8UZbmfRlz5AN5A7zS8O19jx4mPK8drXD0mnmPhxWOw/kyneCcV1UshzHMMTML3ZWkCLQXdnhpXIevZPQbHQWGS4YMO6JzppGs/Nc5od7U9o2v50NzPoaNtLZUuEeM26/MkbeUkaj813Z6rW2dHOnd1HiT2CXj+mOP52/ne9bLN0anewteMM69CC5+UjuyLVp/JNiMxMckDW8Gl0hrszZNfH2rH2hay/H5P0JVKouRu7TYsagi7Goo7jY4JWsB0e6MbQwr22+B0YO5skhIB30HRgeF+o6ra9ow5spaw3Xn1VX69/gqo30XW3emy+Ek/Jrl5lm7ezk8dotRMbhva71FGR32T6it7bjxyivDHaEsjvsn1FRzLJNPgRqiaEAqnGYtsbbJ7u/mexSC5FLy4fabH1V6mu7S7PZ29q9ShPPACQiwlmHNZEDzhVvxLQASas147ljH5estr3Na0DK0EA9tkcF6fNvNQJB0JI53RvfqtZ3HwLlSZZtHH9Uy6zHkF5BtvO9kbGm3AuceDGAb+8u0HiV6sfi456Y5ozUaOXQHfwrkvLK+HBQyTzOpt29w9J7vqsaPYB/MrVub3dweM5eiXxZnCis6nviaV6WWucs8sluOTB/gwasyU8jnWWr7L8VvfR7pBDjI88JOmj2O0fG7k4feNCvF3tpc0vvKsGk+ej8cZwdGlVhLSLPeJiFIYwhT6ta+OmWDdiDhxO3rQ7JlIcAXg0WB5GUuvSgd659OlKrlwi3jjhcC1tLizP8A9oqD9ohVFg+zfh/JVsg017d++r0UbMRsk37RCxWN2ThJnZpcPC932nMaTXesgYAoHDhXU5bDzFtdzMWs8TU+lPQzDyQVhYYopg4FpaMjSLpzXkDUUTWm8BZfors1uFwzY5C177JccooX9Vt6kDmfZuWSOHR1C2p3dSdLcyk2s5+Pj0MN2lLaSPT/AGgGaNoDsFewJO2q4qhmH39/3BQxb44I3SzPyRsFucdwHIDeSdwGp1oLWUE3otTI9kOMceK98U5XJdpeV5wcRhcOzLej5iS5w55G1X63wWX6PeVRkjgzEx9RdASNJdFZ+1Ytg7dRzIW7V7KvNjb2PllZ8CpV6beMnSmTdywfTTpl9AijeIut6yTq/SyNb5pdZNGzoaFc9V7utVG1MBHioXwzC2PFGvSafquaeDgdQexc61nGnWjKqm4c1lmdSm3F7PEwWyvKmyQgSxZSWB4DC5xpwBAssDQSDxcB2rbNlbegxN9U8Ejew6PHe06127lxvF7Mfg3/AEXEkNB1hxQAbHLG0EAP0JGUGiwZq83zSAHGl0Rjc1xe4vbJJbos7HAX1gyOeAHEZn1RvKBWgte4rdjWlzTU7d7OeDTyvB/2OWq84vEjvKFz/Y/Tx8TGOnJngdY69rfwjHN3tcwenQo/aFjQ71veDxjJmB8Tmva4WHNNgjnovGXtnd2UsVFpya4M24VFNZRahOkUuerma5mYqRlUg1UYvGMiGaR2VvMg0O8gaeKvhc1XosvuGSRgHDRQOmjwCPWvQEFt6FY75p5WU/gTtdTmu1+lEsOLlhkgjaGuHV5C7NJG6+reC52XWnXQFEEdqtxWJ66LMz06oEO3cS09tAjxWz9KOircVG3d1sZLoXHS/tROI1yPAo8tDwXNsO5+Fltwc3Vv4N4rMG31jAQSC4E91t46L6J2VexvLdJf546NfXufkc+pHYl8D2PglcInlpJcB5wGpGuUaHTtvXRZvC7TMcY61r7AHDTUhoF8NSF6jjw0gCIlpFtc0gW0ixWlFGJna9lFhq2njQo5q9YV6qST0RbsJ8zEYnbEplyZXNo8Gu4eG74LYICXNBI3i1S3a4JP4N9UTWo076XoZjGvFiJwHbmv7lKryWo3SD+xHEHNkv7Qb79UndHydTlzfaygHu0WZzIzqMDaMZh9mGP0iDfLTtXKfKNtN+Lx4w0Yc5kBDAxv15nVfHfubZ3U5dlxLtO4riPR+DrJMViNWl0pY1/2HTyOEkgoHzmRB5/SVNKG1dZf4Vp3vT18RUlin3/Q9zeiMcbGiaZzXFry3IGCNxjaXPawO86XLVFwyjuXn2BjzgcXHM17XxPIa97T5kkDnUX9hYbNHUFpHG16DAzEf+rj0HVTx5D6YOV7B4+cdP8AMFRj8AI4eoNExRtk787i2U9xcb/QXRq0o1IOE+D0ZrxbTyjtdL5y6U4B0OOxMfKZxGoGjjnadTycF3fojj+uwMDybdkyOPN8ZMbz+s0rnvlm6PkSR4to0cBFL2OFljj3ix4BeL7DqfZrydCfPK+cX/J0blbdNSRvnRHapxOBhlJtxZTz/nb5r/8AqBWTc1c88jO0ringN+a4St1+q8ZSBy85t/pLorly+0KG4uZw5Zyu56o2aMtuCZS5igWK4qty1Uy3BXlQAmUwVkRglGNfnkFy7yobadNiW4Rh8yEBz+RlcLBP5rSPFx5LqUZ9/wAFybYeAbisZiJp8xhYZMTiMvpOjD8sMDSPrSHI0cazVqF3uwqKqVnN/hWne/2zUupYikuYuj3Qh0rWve9sEb7EckjS+SdwBJEEIIMgFG3WG9p1r1zN2TGBmfNJfF01PHfHh4Xhh7HG+aj0u25iDMRG4MJe6MyxnRhjccmEAbfUtja1pMY9I2dQsZtroqZMX+Ctwn6t8WSi09c4tHnagNDg9t1vYV7P4HO2Xs7XLh8zeNiYhkrI48JiZCOqMjWyutwiEjohlPVtJaHNLdWgihvtbBgsI+MefI6Rx8AOwD7z7Fzno65g2iySB5dHBWHc5xHVtwzSYI3F4oZpDleG0cznaDiupSNXiu26W5r+6vdlrw58/X5nVtqznT2XjQqnw8c8ZinjbLGd7Xa0eBB3tI4EEELBYvyWQvIdDiJYy0gsbIBMxtGwPqvI4auNDuC2AYlzd1HwVw2o5sb5DHbYxbi0XwJ3c9Fzbe5u6LxbN93HyYq0oS1kjSm+SOZnoYmM3v8ANc29DpQJoa1v0srYOhvQ/EYN7s0zDGR/w2Zqz2PPBPo6Xdb77F7I+k8h1GDmPDR0Vg8vTVrOk5+vhcSzwY7/AEvK6NzU7YrUnTq08p/6V9DTgqUXmL8zYxu13oyrB4TpPC9waC5jjoGyNdGT3ZgM3gskMUvO1ITpy2asGn8S9Rzqj1hqeVeZuN7Pepuxo5ALJOCWfLX0IcJFwYnkXn+lpjFKN5DoRsSL+qFjs3e5a70o6DR4xzXhxikafSADg4btW8649gu6CzgxKkMStu3u5UZbVNtP5GEqbfExmz9g/R8M2Jri/q7IcfScC4uN+vhp2BVZ1ftbb3VaAwtoW58z8jW76po1eezzRrv4Lx4SbrI2SW052teCz0DmAdbdTob5r13Z0q0qe1U4S1T654+pU8cEXZkZ+1OkqXTIJZe1Ab2qKKQgpxwpo7/uXM+jGBrBYgNNSNmxYad1SR4XI31OeSuoyR5mkHj8hcux4fDPiobyn6Rn0r0cRh8rXCxrcjQCO/mClCDVZy5NLy/kxqP3EWdFNltdhm4h7urdM914f/EDG6YiKPe27F7x5mmlBVdKpGl/WBjAZMJiGAMIawMw73jRmpLs5OpdqO6l4tkYMQvDnvzyuMRntziQZH9W0E3wDni9+hII0Cs6RSxvxM+VmVkMYYwWS4GYNDmknRwt7iNx01zbxvOJVCWH4+awbl5McQDgnNH4uZ7T3uDZf31sO1tlx4mF8MotjxRHEcQRyINEHsWn+SSa4cSOWIB9cTB+6t6K+a9p5p31Rx0ec/U7ND3qayc96GdA5sDjXve9jourcxpBIc7M5hBLKoVlPErfM4PerHBeeTDg8/vHcd4VFxdTup7yrx4aFkKagsRG4KtyRg5Od7D71W6M/aPiB8FUkupmSKSrLXfaHqPxSGbm31H4qzBGS176a48gT7Fz7ofM2LAZ3V5+OaHk8WYTBuxbATy6wgrfHB1HcbBHEcKWgdC5f/QyxXrDjIpHmr/BzxHC5rOoyyMY4kdl6L1X+HUvvV/t+pz7xv3fmYjoI0yyPBBmD2gSx06TrNRq7L51gkuDxRBFghdHwXRF0UErfpETYMrmYJ1mWdkhz5ySRTatopprzdwJpc6wOKnMb/peImihDiyQl7sznt818UMeYMcbFEnzB2+idlwW2nxMa3BdW0YrEudIJCX/AIbzA8NLBQfTo9aDfO7l6VRepr1JrZil01x3vj8foeHpD0fmOGZFhPPkhcHStga0NM4Ba55Da88U0CwABYAFm+jNcS0EiiQCQd4Nahcl2vhsPO4Qskex75HTte+MvgfK702yiusjcS0CxnA1BG8rqGAme6CN0uXrCxpfkILM5AzZS0kZbuqK83/iKGYU5dG14/wX2T1ki1xXnxAzsfG68kgLXt4OaQWnTjoSrHyd6IoS+6B9leJteXg3HVPB0Hh8TheMwT4JXxOc7NG4sJtwutzhruIpw7CEMxsrayzzDWqEsgv1FdX6U+Th2LqSNzY5mtDbdZZI0XQcRq0i9HAHTStBWl4zyV7SbWWFkmt3HJH7pMpXuLXte2rQTlUSlzTeDjVKMoPGNDBDbM40+kS7wac8v84EEGn3qKHqW49EvKFNn6vEO6wn0CBbn1vBa3W61sDgdFgZfJ7tAf3OXwMZ/wBL1fsboPtAYiE/RJWVI23uoBjCae6y6tGl3PuU3js7im1OUH095E05Tg9MnV9tdJ4cLCyaUuySODW5WlxLiC6q4aNd6lr8nlawo3R4h3cxg/1SBZ3aHQp0+CfhZHO1IfHKQDkkabBIaB5p3HsJ71oI8jmO4mLva6x/1ZT7F5qwtLCpB76WJJ9cZXJ8Dbq1qkX7vAz3+9/Df4GJ9UP/AJUf74MP+T4n/tf+RYRvkcxn2mez+JWDyPYr7cXi+vcCuj7P7K/Mv+zKd/VMm/yzQD+74j/tfxrJ4zp6H7ImxkTXxGzFHnykh5cIw/QkEAm/0StbZ5GZnenNAy/rZy/LzOTI3Ma/zALaelHQUv2ZFhMFLEzqXsI6wipAA7NmoEBxc7Pdbx2rUr23ZsKlNU9dVtPLaSXXvMlUqNPJwuSUvJc4zTO1JJPpHtJJJX0Zs3DdVBFH/hxRs/VY1p9y0joz5ISyZkuOxUbmxuDhDESWuLSC3M41pY3Bvit+xDvOdlIIJJv5C9CrqnXqYpvKS/XH6Y8ymMWlqO0rUBfz/RFns+fBXEk0DvWAOK2jww2G/buP/wBSpkl2nwiwg75Hn90LLZ7jHJsuY/IWh+UTD9TiIsURcUjfo8xq8jg7PBLXYSde7eaXvkk2vwjwnrcfe8Lw7Rg2tNG6KWDDvY8U5ug07+t0PEHhSsh7rzlGMtVjDNXxWy3mPEugac8zoC1t5gXNEri9kjtC01Ys6buS8XSHHM6x+T0nlrpToRnawMawEbw0Zid+rjyXrHk/2i1uVjDl5daA03vtgdlJPcvI/wAn+O/wR+s34rYdSPUq2GR6LdMZMC6TIxsgkDbDnFoBbdEUD9ojwC2/Z3lFxuIBMGBEoaacWS0ASLq3NGtLTXdAsYN8R8LPuCy2z8PtXDxiKDrY2Ns5WQh2pNklxjJJPeubXsLSvJznFOT55f0ZfCrUisJvB1XCSSOiY54EcjmtL2XmDHEAubmB1o6X2IcyS/qEeIPq1XLXYzbHGXEj/ktH7iqdtHao3z4kfoNH7q1fZFp+VeL9S37TU/eDqj45eAZ4ucP3Co9RLyj/AF3fwLk0m2doj0sTiR+qP3VSOkGNH96xH6/3J7HteUfN+o+0zOuHDTfZZ+uf4UxhpeLW/rfyXJR0oxo/vM/rHwR/tfjR/eJvZ/Co9jW/TzH2qZ0/bO0XYWEyvjc9jT5/V04sb9sgkeaOJF1fKyOVbI2szD4ky110EvWxyxbnvw0ptzCHVTh5rhrqYxqAVcOmeN/KJfZ8FhJCC4uLdSbNaCzqdBoFuWdlTtW3DOpVVqupxNn6Y7FfKWzMk64PbcThWSaOyQYxQyvbZDojr5t77CxrdrSxw4SNrC6RrJXNDs2dpfiCxgY0a2PozNKO8UvNszb0uHDmsIMbzb4pG54XmqzFmlOqvOaQdBrWiyknTdhc1/UZXtaGtczEuZQF7g6Jzm3Z+txXR0ZQZbaXRSZ8krutiwn4QyU+3TA4homysDLBAe+SMVqchWSwHSzDYKCLDzyHrIWBjw1j3AEcCWggGqsbxuNLS9o9N3u9ANiOXLnDjJiC23HL9If5wFvd6IadeS1x0hdu0HsWld2dO6io1M6POmnqW06rpvMTrE3lLwgGjnnuaVjsR5VMON0cpHOmgH1utaRgsXFG0B+HhmPFz+uzHspkgaB+j61ndndN4oKMez8GCNzshLrPJ7rcPWtCPY1tHk38y77VN814G0bL6SYjFMz4fBTOZfpF0bAfzS9wzeCtmxO1PqYF3jiIR7nLFf76JR/dov13D7k/99r+OFj/AG5H7isj2XQX4F82/UO4l+byRksm2HCwxsXMPeHn1skpKTZ+1z+NaPzZMp8M1rwDy3H8lZ/8j/8AJWxeWtp9LCfqzhx9sYVisacf6a8jHe55mJ6RY3aeDy9fiJy1/ovY8OZf2Ccoyu7Dv4E61iGbcnk/Hzu/5rx7ty3WXynQTMcx+BxD2OFObTHNI7RdLRtq4CJzs2Ew+Oj5MfH1jR2Ne052+OZbEKFLnBLwK3J8mZTAbPMznB2MfGGsa4uc/EGy7NbGtsF7gACctjzhSxW1sW2FxayaScCheeWPXW9M7qA03m9dw4+I7NxbtOpxLhyMczh6sqvwXRXEucM0GJa3iRA8nwD8o9qt3dNGO1Jlce13uIayJ7nE0AJJnk9ga1wJK2bovsbF4iYtfh5IGCi6SYztFcmMcfPPyTuvZui+zosGM0eCxjpSKMsjYy+jwb5wDBu3DXja2vDbQc7fBKz8/qh7GyE+xVS2eCRYk+pTgNiNiblzvfrpmrTsAaBp3817qr+hUz6v6o8dVUklwLOJEfO9FKVdvsTyj5tZEEg/X4p5+0BRLUwK+fYpIImXlf3JiQlO+357UrQBrzTLlB58fnsSHdqPvrsQFlnj4KXv7lQXX2e0+CdePcoBdm7UhIFU1h8PFTI7UwCVpOjad4BvmAVFzu3Tj/VIn1dp9ynAEcJGfqNPe1vwUDs6HjFGe9jPgpgOPH2KIwt7zfK0BS/Z+H/wYT2CNh+5VP2dB+Twfs2fBe36IL1J3c/uUxA0IDF/2DA78RD2/g2D7lIdG8N+Twfs2fBZM1xRY7PnvTJBjT0ew35PB+zZ8Ef7PYb8mg/ZsP7uiyWb2ckB9pkk8H9g4b8nh/Zs+8KX9jwf4EP7NnwXsMm/egO8EB5G7KhG6CLv6tnwVn0GMfi4x+i1WX3fOvJMHioBAYZu/IweA3KwADkPBRcOXuUdEBazTipZq4n2+xeYya6Xx5BRbHepJPz2HuUgm/XWz7lMadvfzUGx89O9SDB2j3ICYcPu+Qj1aqAaB/UoLR82oBJvzohzxwr503qP0dunmixqLG7hvSbGPsjnuCkEjL834JNl7vnwSNfIT0PBAW0b5JadvqVZebqh6+wpPdyocuOqAsDQOfajzeXt+eCpHH0/WQO5Rc2/56+rmgPQ6Ro4A+5ROI+/53blBkVcR6lJrBfE7ufD2IAE47O+/mkn4neb0HIEn2WjqWnc0X2jxUgOQA9XPUIBOc7kT2aC+PNFE60PWPkKZPj2obfz70BEt0o/dqEq9nH1Vx5e5SbqOP8ANSG/v3acuNoAN9/yNexFd/gg9/z8+5NovX5pAQ6v55oDaG+1IjTfx1SaR4BQCJZ20PDXmpOPdYSaL/mo5tdasdtlAP51s+wp12jn8jvUetI8P5KOcncAfH1b0BMevsTLQOQ7/bxUKJ566jSlEwjfqeHEoCQm4D4pCQ67z27wOJUuqqtPYmD2HjpwocUBA33c6QItx+Oqt+fnRItHb2aqQRDENAv3/wBOKZ31Xzu5KR0rcR881AIX8/0Rm+eenDwUi4/PxQCd+7Th8QhJAON8Pnin87lLIa3dp+eJRrQJ3HlfeEBAt8dEOHHWuXxUqOnvtNwriL79yEEMvI9+nz2KQce31pHl/RSyjs+e9SCPHw+Kk7d4/BCEYRaePzzVcfDuHvCEIwRbuPzzT595+9CFBIxvH5vxU3bvUmhCCl25vj7wrRuHeEIQCG/xPvKcm757UIUgi7d4/eo/BCFALDvHzwVfAdx96EKQUy8fFRHD55IQgJy+i7v/AIVNnojuQhAW4f59aTfSHimhCAO7xUBuPihCEim49zf9SXLuKEICbePzxSw2757UIUAnPw8PcoP9AeKEKQTdv8PgqDu8R700KCSTvSPd96gfRHd95QhSQTG/9E+5VfB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94" name="AutoShape 30" descr="data:image/jpeg;base64,/9j/4AAQSkZJRgABAQAAAQABAAD/2wCEAAkGBhQSEBQUEhQUFBUUFBcVFBQVGBgWFBQUFhUVFBUVGBQXHCceFxkjGRcUIC8gIycpLCwsFh4xNTAqNSYrLCoBCQoKDgwOGA8PGikkHCQ1KSkpLCkpKS00KjUqLywsKiosLCwpKSwsKio0LCktLywsKSwsKi0pKi8pLSwsKSkpKf/AABEIALEBHAMBIgACEQEDEQH/xAAcAAACAgMBAQAAAAAAAAAAAAAAAQIDBQYHBAj/xABMEAABBAADBAUIBAsFBwUAAAABAAIDEQQSIQUxQVEGE2FxgQciMpGhsdHwFEJSwSNDVHKCkpPC0uHxFURTYrIWFzODoqPTJHOUw+P/xAAbAQEAAgMBAQAAAAAAAAAAAAAAAQMCBAUGB//EADkRAAIBAwEFBQUHAgcAAAAAAAABAgMEESESEzFBUQVxkaHRFSJhgcEUI0JSsfDxQ+EGMmJygpLi/9oADAMBAAIRAxEAPwDaEJopAJFJpoBIpCEAJUmhACSaEAkJoQCQmikAqQnSEAkJ0ikAkJ0ikAkJoQCpJSRSAihSSQCQnSEAkJ0ikAkJ0ikAqRSdIpAKkqUqRSAkhOkIBITQgEhNCASE0IBJoQgBCaEAkJoQCQhCASE0IBITQgEhNCAVIpNFIBUik0IBUik0IBUik0IBUhNCAVIpNJAJFJoQEqRSlSKUZBGkUpIQEaRSkhMkipFJoTIFSKTQoyBUik00yCNIpNCECpFJopMgVIpOkISKkUnSEyCNIpSpCZBGkUmhMgVIpNCZAqRSaEyBUik0IMCRSaEGBJJoQYEhNCDBNCEKCQQik6QCQnSKQYEhSARSjJOCKFKkwEyMEaTpYPpf0rbgY2nKHyPvI0mgA2sz3caFgUN5IGmpGgS+U/HCnhlMNUTHUZvdRI3H85SDrVJhq03ZflK63Dh3UOMoDusa0gRgjdTjr5w1oA1zWZ2h0lczZX02KNr3uaxwaSXMia8gFzqovy3ru8KWrcXMaGypcZNRXezKMM5Mz1atGDcfqn1FcnxHSDak7b+kljXahsJbEK4U6Nuav0lgseHuOV2ImnsU4PMhp3FlOe7NXMaK9Ko+OF4v0Mco7i+OvSLW/nOaPeVScXEN80A75Yx+8uFYfDQskb18Li0G3t9Bxb2aWPCty2Hpb0aw+F6sxdYGyg5dA6MUAQ3OSHAkG6N7jyU7M+q8P/RGUdUGMhO6eA/82P8AiVrQD6Lmu/Nc0+4rgJaOSz2xehYxTC9pDMtA5ow5rnVrlcHDdx0O/emzPqvD+4yuh2Q4YjeD6kiwLmEPQjFRaRT5AN3VySRexqn/ALT47BSiOaTrhQIEnnhzeYloPJ4ak0eHNiX7/f1MlJHSw1JzVithdKIsUAG+ZJxjcbJ55XfXHqPYssVGTLTBANRkTRanJGERyIyqVpJkjBHKilJCnIwRSU0kyMEUKRSU5IwJCdIQjBJCWZGZQZErRaVoQAhFKxuGJ4j58Fr1bqhR0qTS72jONOUuCK7TV42eftNWD6RR7Qjv6JBBMNKc6Tz+38GcgFH/ADnT1KhdpWreFUXiZbqa5GWCZIG8gd+i5TtebbBJ61mJjaeELPNHcYbd63FYGfZrnay9aSNc0ubMD+nqtyE4T1jJPuaKmmuR6umW1hi8aSXAR5hG0k00RNNF17tbc7xCeL2sJHFljq7ysbpTsp0P+ayLHgvFsQMlxccIDXmSmhxotbvc52/fQNBdS2f0h2fs09SMsb2gZyGue8kgEZ5ACSao6nitK9vnbtQhTc5PXC6dXx/Qsp0ttZbwjQNnYxsEhaQGB2rwRRGhpxG/s/ots6D7ahMsmDJa+GdrnNafRBdfXRUeBsuHe/ksttvpfsnHQmKeUA/UkyPzxO4OacvrG4jQ2uTMx72SAsLRJE8PY4HR+U6GjrlcPYaWvl9pW0oVIOEuWU9HyaeEZL7qaa1RsOKYcDJPhXkkxedA4/jI3asN8a3HtDhwWL2ScpfI78W0kXvL3aD71unTKNuO2dFj4NXwNzO4kwn/AIjT2sdr4PWixRTvFNhnIcbNRSOs94atuwu9/RTqaTXuy71x8eJXVp7MsLhyPSMQXau84nifd2DsW4dDtodeySCapGtALQ8Bwy7i2jvA82u9aszo1jHDzcLN4tyf66WX6O7A2hBOJPojyKc1w6yEEgjtk+0GnwWzK5oR4ziv+S9TDdy6PwNpHRjCA2MNAD/7bPgsgxoAAAAA3AaAdwC8MLMe4G8JG3kHYlvjeVhrwtX4nZeOdCerZAyU6W6VzmtHMER6u7Krv3Gh9o2i/qR8UZbmfRlz5AN5A7zS8O19jx4mPK8drXD0mnmPhxWOw/kyneCcV1UshzHMMTML3ZWkCLQXdnhpXIevZPQbHQWGS4YMO6JzppGs/Nc5od7U9o2v50NzPoaNtLZUuEeM26/MkbeUkaj813Z6rW2dHOnd1HiT2CXj+mOP52/ne9bLN0anewteMM69CC5+UjuyLVp/JNiMxMckDW8Gl0hrszZNfH2rH2hay/H5P0JVKouRu7TYsagi7Goo7jY4JWsB0e6MbQwr22+B0YO5skhIB30HRgeF+o6ra9ow5spaw3Xn1VX69/gqo30XW3emy+Ek/Jrl5lm7ezk8dotRMbhva71FGR32T6it7bjxyivDHaEsjvsn1FRzLJNPgRqiaEAqnGYtsbbJ7u/mexSC5FLy4fabH1V6mu7S7PZ29q9ShPPACQiwlmHNZEDzhVvxLQASas147ljH5estr3Na0DK0EA9tkcF6fNvNQJB0JI53RvfqtZ3HwLlSZZtHH9Uy6zHkF5BtvO9kbGm3AuceDGAb+8u0HiV6sfi456Y5ozUaOXQHfwrkvLK+HBQyTzOpt29w9J7vqsaPYB/MrVub3dweM5eiXxZnCis6nviaV6WWucs8sluOTB/gwasyU8jnWWr7L8VvfR7pBDjI88JOmj2O0fG7k4feNCvF3tpc0vvKsGk+ej8cZwdGlVhLSLPeJiFIYwhT6ta+OmWDdiDhxO3rQ7JlIcAXg0WB5GUuvSgd659OlKrlwi3jjhcC1tLizP8A9oqD9ohVFg+zfh/JVsg017d++r0UbMRsk37RCxWN2ThJnZpcPC932nMaTXesgYAoHDhXU5bDzFtdzMWs8TU+lPQzDyQVhYYopg4FpaMjSLpzXkDUUTWm8BZfors1uFwzY5C177JccooX9Vt6kDmfZuWSOHR1C2p3dSdLcyk2s5+Pj0MN2lLaSPT/AGgGaNoDsFewJO2q4qhmH39/3BQxb44I3SzPyRsFucdwHIDeSdwGp1oLWUE3otTI9kOMceK98U5XJdpeV5wcRhcOzLej5iS5w55G1X63wWX6PeVRkjgzEx9RdASNJdFZ+1Ytg7dRzIW7V7KvNjb2PllZ8CpV6beMnSmTdywfTTpl9AijeIut6yTq/SyNb5pdZNGzoaFc9V7utVG1MBHioXwzC2PFGvSafquaeDgdQexc61nGnWjKqm4c1lmdSm3F7PEwWyvKmyQgSxZSWB4DC5xpwBAssDQSDxcB2rbNlbegxN9U8Ejew6PHe06127lxvF7Mfg3/AEXEkNB1hxQAbHLG0EAP0JGUGiwZq83zSAHGl0Rjc1xe4vbJJbos7HAX1gyOeAHEZn1RvKBWgte4rdjWlzTU7d7OeDTyvB/2OWq84vEjvKFz/Y/Tx8TGOnJngdY69rfwjHN3tcwenQo/aFjQ71veDxjJmB8Tmva4WHNNgjnovGXtnd2UsVFpya4M24VFNZRahOkUuerma5mYqRlUg1UYvGMiGaR2VvMg0O8gaeKvhc1XosvuGSRgHDRQOmjwCPWvQEFt6FY75p5WU/gTtdTmu1+lEsOLlhkgjaGuHV5C7NJG6+reC52XWnXQFEEdqtxWJ66LMz06oEO3cS09tAjxWz9KOircVG3d1sZLoXHS/tROI1yPAo8tDwXNsO5+Fltwc3Vv4N4rMG31jAQSC4E91t46L6J2VexvLdJf546NfXufkc+pHYl8D2PglcInlpJcB5wGpGuUaHTtvXRZvC7TMcY61r7AHDTUhoF8NSF6jjw0gCIlpFtc0gW0ixWlFGJna9lFhq2njQo5q9YV6qST0RbsJ8zEYnbEplyZXNo8Gu4eG74LYICXNBI3i1S3a4JP4N9UTWo076XoZjGvFiJwHbmv7lKryWo3SD+xHEHNkv7Qb79UndHydTlzfaygHu0WZzIzqMDaMZh9mGP0iDfLTtXKfKNtN+Lx4w0Yc5kBDAxv15nVfHfubZ3U5dlxLtO4riPR+DrJMViNWl0pY1/2HTyOEkgoHzmRB5/SVNKG1dZf4Vp3vT18RUlin3/Q9zeiMcbGiaZzXFry3IGCNxjaXPawO86XLVFwyjuXn2BjzgcXHM17XxPIa97T5kkDnUX9hYbNHUFpHG16DAzEf+rj0HVTx5D6YOV7B4+cdP8AMFRj8AI4eoNExRtk787i2U9xcb/QXRq0o1IOE+D0ZrxbTyjtdL5y6U4B0OOxMfKZxGoGjjnadTycF3fojj+uwMDybdkyOPN8ZMbz+s0rnvlm6PkSR4to0cBFL2OFljj3ix4BeL7DqfZrydCfPK+cX/J0blbdNSRvnRHapxOBhlJtxZTz/nb5r/8AqBWTc1c88jO0ringN+a4St1+q8ZSBy85t/pLorly+0KG4uZw5Zyu56o2aMtuCZS5igWK4qty1Uy3BXlQAmUwVkRglGNfnkFy7yobadNiW4Rh8yEBz+RlcLBP5rSPFx5LqUZ9/wAFybYeAbisZiJp8xhYZMTiMvpOjD8sMDSPrSHI0cazVqF3uwqKqVnN/hWne/2zUupYikuYuj3Qh0rWve9sEb7EckjS+SdwBJEEIIMgFG3WG9p1r1zN2TGBmfNJfF01PHfHh4Xhh7HG+aj0u25iDMRG4MJe6MyxnRhjccmEAbfUtja1pMY9I2dQsZtroqZMX+Ctwn6t8WSi09c4tHnagNDg9t1vYV7P4HO2Xs7XLh8zeNiYhkrI48JiZCOqMjWyutwiEjohlPVtJaHNLdWgihvtbBgsI+MefI6Rx8AOwD7z7Fzno65g2iySB5dHBWHc5xHVtwzSYI3F4oZpDleG0cznaDiupSNXiu26W5r+6vdlrw58/X5nVtqznT2XjQqnw8c8ZinjbLGd7Xa0eBB3tI4EEELBYvyWQvIdDiJYy0gsbIBMxtGwPqvI4auNDuC2AYlzd1HwVw2o5sb5DHbYxbi0XwJ3c9Fzbe5u6LxbN93HyYq0oS1kjSm+SOZnoYmM3v8ANc29DpQJoa1v0srYOhvQ/EYN7s0zDGR/w2Zqz2PPBPo6Xdb77F7I+k8h1GDmPDR0Vg8vTVrOk5+vhcSzwY7/AEvK6NzU7YrUnTq08p/6V9DTgqUXmL8zYxu13oyrB4TpPC9waC5jjoGyNdGT3ZgM3gskMUvO1ITpy2asGn8S9Rzqj1hqeVeZuN7Pepuxo5ALJOCWfLX0IcJFwYnkXn+lpjFKN5DoRsSL+qFjs3e5a70o6DR4xzXhxikafSADg4btW8649gu6CzgxKkMStu3u5UZbVNtP5GEqbfExmz9g/R8M2Jri/q7IcfScC4uN+vhp2BVZ1ftbb3VaAwtoW58z8jW76po1eezzRrv4Lx4SbrI2SW052teCz0DmAdbdTob5r13Z0q0qe1U4S1T654+pU8cEXZkZ+1OkqXTIJZe1Ab2qKKQgpxwpo7/uXM+jGBrBYgNNSNmxYad1SR4XI31OeSuoyR5mkHj8hcux4fDPiobyn6Rn0r0cRh8rXCxrcjQCO/mClCDVZy5NLy/kxqP3EWdFNltdhm4h7urdM914f/EDG6YiKPe27F7x5mmlBVdKpGl/WBjAZMJiGAMIawMw73jRmpLs5OpdqO6l4tkYMQvDnvzyuMRntziQZH9W0E3wDni9+hII0Cs6RSxvxM+VmVkMYYwWS4GYNDmknRwt7iNx01zbxvOJVCWH4+awbl5McQDgnNH4uZ7T3uDZf31sO1tlx4mF8MotjxRHEcQRyINEHsWn+SSa4cSOWIB9cTB+6t6K+a9p5p31Rx0ec/U7ND3qayc96GdA5sDjXve9jourcxpBIc7M5hBLKoVlPErfM4PerHBeeTDg8/vHcd4VFxdTup7yrx4aFkKagsRG4KtyRg5Od7D71W6M/aPiB8FUkupmSKSrLXfaHqPxSGbm31H4qzBGS176a48gT7Fz7ofM2LAZ3V5+OaHk8WYTBuxbATy6wgrfHB1HcbBHEcKWgdC5f/QyxXrDjIpHmr/BzxHC5rOoyyMY4kdl6L1X+HUvvV/t+pz7xv3fmYjoI0yyPBBmD2gSx06TrNRq7L51gkuDxRBFghdHwXRF0UErfpETYMrmYJ1mWdkhz5ySRTatopprzdwJpc6wOKnMb/peImihDiyQl7sznt818UMeYMcbFEnzB2+idlwW2nxMa3BdW0YrEudIJCX/AIbzA8NLBQfTo9aDfO7l6VRepr1JrZil01x3vj8foeHpD0fmOGZFhPPkhcHStga0NM4Ba55Da88U0CwABYAFm+jNcS0EiiQCQd4Nahcl2vhsPO4Qskex75HTte+MvgfK702yiusjcS0CxnA1BG8rqGAme6CN0uXrCxpfkILM5AzZS0kZbuqK83/iKGYU5dG14/wX2T1ki1xXnxAzsfG68kgLXt4OaQWnTjoSrHyd6IoS+6B9leJteXg3HVPB0Hh8TheMwT4JXxOc7NG4sJtwutzhruIpw7CEMxsrayzzDWqEsgv1FdX6U+Th2LqSNzY5mtDbdZZI0XQcRq0i9HAHTStBWl4zyV7SbWWFkmt3HJH7pMpXuLXte2rQTlUSlzTeDjVKMoPGNDBDbM40+kS7wac8v84EEGn3qKHqW49EvKFNn6vEO6wn0CBbn1vBa3W61sDgdFgZfJ7tAf3OXwMZ/wBL1fsboPtAYiE/RJWVI23uoBjCae6y6tGl3PuU3js7im1OUH095E05Tg9MnV9tdJ4cLCyaUuySODW5WlxLiC6q4aNd6lr8nlawo3R4h3cxg/1SBZ3aHQp0+CfhZHO1IfHKQDkkabBIaB5p3HsJ71oI8jmO4mLva6x/1ZT7F5qwtLCpB76WJJ9cZXJ8Dbq1qkX7vAz3+9/Df4GJ9UP/AJUf74MP+T4n/tf+RYRvkcxn2mez+JWDyPYr7cXi+vcCuj7P7K/Mv+zKd/VMm/yzQD+74j/tfxrJ4zp6H7ImxkTXxGzFHnykh5cIw/QkEAm/0StbZ5GZnenNAy/rZy/LzOTI3Ma/zALaelHQUv2ZFhMFLEzqXsI6wipAA7NmoEBxc7Pdbx2rUr23ZsKlNU9dVtPLaSXXvMlUqNPJwuSUvJc4zTO1JJPpHtJJJX0Zs3DdVBFH/hxRs/VY1p9y0joz5ISyZkuOxUbmxuDhDESWuLSC3M41pY3Bvit+xDvOdlIIJJv5C9CrqnXqYpvKS/XH6Y8ymMWlqO0rUBfz/RFns+fBXEk0DvWAOK2jww2G/buP/wBSpkl2nwiwg75Hn90LLZ7jHJsuY/IWh+UTD9TiIsURcUjfo8xq8jg7PBLXYSde7eaXvkk2vwjwnrcfe8Lw7Rg2tNG6KWDDvY8U5ug07+t0PEHhSsh7rzlGMtVjDNXxWy3mPEugac8zoC1t5gXNEri9kjtC01Ys6buS8XSHHM6x+T0nlrpToRnawMawEbw0Zid+rjyXrHk/2i1uVjDl5daA03vtgdlJPcvI/wAn+O/wR+s34rYdSPUq2GR6LdMZMC6TIxsgkDbDnFoBbdEUD9ojwC2/Z3lFxuIBMGBEoaacWS0ASLq3NGtLTXdAsYN8R8LPuCy2z8PtXDxiKDrY2Ns5WQh2pNklxjJJPeubXsLSvJznFOT55f0ZfCrUisJvB1XCSSOiY54EcjmtL2XmDHEAubmB1o6X2IcyS/qEeIPq1XLXYzbHGXEj/ktH7iqdtHao3z4kfoNH7q1fZFp+VeL9S37TU/eDqj45eAZ4ucP3Co9RLyj/AF3fwLk0m2doj0sTiR+qP3VSOkGNH96xH6/3J7HteUfN+o+0zOuHDTfZZ+uf4UxhpeLW/rfyXJR0oxo/vM/rHwR/tfjR/eJvZ/Co9jW/TzH2qZ0/bO0XYWEyvjc9jT5/V04sb9sgkeaOJF1fKyOVbI2szD4ky110EvWxyxbnvw0ptzCHVTh5rhrqYxqAVcOmeN/KJfZ8FhJCC4uLdSbNaCzqdBoFuWdlTtW3DOpVVqupxNn6Y7FfKWzMk64PbcThWSaOyQYxQyvbZDojr5t77CxrdrSxw4SNrC6RrJXNDs2dpfiCxgY0a2PozNKO8UvNszb0uHDmsIMbzb4pG54XmqzFmlOqvOaQdBrWiyknTdhc1/UZXtaGtczEuZQF7g6Jzm3Z+txXR0ZQZbaXRSZ8krutiwn4QyU+3TA4homysDLBAe+SMVqchWSwHSzDYKCLDzyHrIWBjw1j3AEcCWggGqsbxuNLS9o9N3u9ANiOXLnDjJiC23HL9If5wFvd6IadeS1x0hdu0HsWld2dO6io1M6POmnqW06rpvMTrE3lLwgGjnnuaVjsR5VMON0cpHOmgH1utaRgsXFG0B+HhmPFz+uzHspkgaB+j61ndndN4oKMez8GCNzshLrPJ7rcPWtCPY1tHk38y77VN814G0bL6SYjFMz4fBTOZfpF0bAfzS9wzeCtmxO1PqYF3jiIR7nLFf76JR/dov13D7k/99r+OFj/AG5H7isj2XQX4F82/UO4l+byRksm2HCwxsXMPeHn1skpKTZ+1z+NaPzZMp8M1rwDy3H8lZ/8j/8AJWxeWtp9LCfqzhx9sYVisacf6a8jHe55mJ6RY3aeDy9fiJy1/ovY8OZf2Ccoyu7Dv4E61iGbcnk/Hzu/5rx7ty3WXynQTMcx+BxD2OFObTHNI7RdLRtq4CJzs2Ew+Oj5MfH1jR2Ne052+OZbEKFLnBLwK3J8mZTAbPMznB2MfGGsa4uc/EGy7NbGtsF7gACctjzhSxW1sW2FxayaScCheeWPXW9M7qA03m9dw4+I7NxbtOpxLhyMczh6sqvwXRXEucM0GJa3iRA8nwD8o9qt3dNGO1Jlce13uIayJ7nE0AJJnk9ga1wJK2bovsbF4iYtfh5IGCi6SYztFcmMcfPPyTuvZui+zosGM0eCxjpSKMsjYy+jwb5wDBu3DXja2vDbQc7fBKz8/qh7GyE+xVS2eCRYk+pTgNiNiblzvfrpmrTsAaBp3817qr+hUz6v6o8dVUklwLOJEfO9FKVdvsTyj5tZEEg/X4p5+0BRLUwK+fYpIImXlf3JiQlO+357UrQBrzTLlB58fnsSHdqPvrsQFlnj4KXv7lQXX2e0+CdePcoBdm7UhIFU1h8PFTI7UwCVpOjad4BvmAVFzu3Tj/VIn1dp9ynAEcJGfqNPe1vwUDs6HjFGe9jPgpgOPH2KIwt7zfK0BS/Z+H/wYT2CNh+5VP2dB+Twfs2fBe36IL1J3c/uUxA0IDF/2DA78RD2/g2D7lIdG8N+Twfs2fBZM1xRY7PnvTJBjT0ew35PB+zZ8Ef7PYb8mg/ZsP7uiyWb2ckB9pkk8H9g4b8nh/Zs+8KX9jwf4EP7NnwXsMm/egO8EB5G7KhG6CLv6tnwVn0GMfi4x+i1WX3fOvJMHioBAYZu/IweA3KwADkPBRcOXuUdEBazTipZq4n2+xeYya6Xx5BRbHepJPz2HuUgm/XWz7lMadvfzUGx89O9SDB2j3ICYcPu+Qj1aqAaB/UoLR82oBJvzohzxwr503qP0dunmixqLG7hvSbGPsjnuCkEjL834JNl7vnwSNfIT0PBAW0b5JadvqVZebqh6+wpPdyocuOqAsDQOfajzeXt+eCpHH0/WQO5Rc2/56+rmgPQ6Ro4A+5ROI+/53blBkVcR6lJrBfE7ufD2IAE47O+/mkn4neb0HIEn2WjqWnc0X2jxUgOQA9XPUIBOc7kT2aC+PNFE60PWPkKZPj2obfz70BEt0o/dqEq9nH1Vx5e5SbqOP8ANSG/v3acuNoAN9/yNexFd/gg9/z8+5NovX5pAQ6v55oDaG+1IjTfx1SaR4BQCJZ20PDXmpOPdYSaL/mo5tdasdtlAP51s+wp12jn8jvUetI8P5KOcncAfH1b0BMevsTLQOQ7/bxUKJ566jSlEwjfqeHEoCQm4D4pCQ67z27wOJUuqqtPYmD2HjpwocUBA33c6QItx+Oqt+fnRItHb2aqQRDENAv3/wBOKZ31Xzu5KR0rcR881AIX8/0Rm+eenDwUi4/PxQCd+7Th8QhJAON8Pnin87lLIa3dp+eJRrQJ3HlfeEBAt8dEOHHWuXxUqOnvtNwriL79yEEMvI9+nz2KQce31pHl/RSyjs+e9SCPHw+Kk7d4/BCEYRaePzzVcfDuHvCEIwRbuPzzT595+9CFBIxvH5vxU3bvUmhCCl25vj7wrRuHeEIQCG/xPvKcm757UIUgi7d4/eo/BCFALDvHzwVfAdx96EKQUy8fFRHD55IQgJy+i7v/AIVNnojuQhAW4f59aTfSHimhCAO7xUBuPihCEim49zf9SXLuKEICbePzxSw2757UIUAnPw8PcoP9AeKEKQTdv8PgqDu8R700KCSTvSPd96gfRHd95QhSQTG/9E+5VfB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96" name="AutoShape 32" descr="data:image/jpeg;base64,/9j/4AAQSkZJRgABAQAAAQABAAD/2wCEAAkGBhQSEBQUEhQUFBUUFBcVFBQVGBgWFBQUFhUVFBUVGBQXHCceFxkjGRcUIC8gIycpLCwsFh4xNTAqNSYrLCoBCQoKDgwOGA8PGikkHCQ1KSkpLCkpKS00KjUqLywsKiosLCwpKSwsKio0LCktLywsKSwsKi0pKi8pLSwsKSkpKf/AABEIALEBHAMBIgACEQEDEQH/xAAcAAACAgMBAQAAAAAAAAAAAAAAAQIDBQYHBAj/xABMEAABBAADBAUIBAsFBwUAAAABAAIDEQQSIQUxQVEGE2FxgQciMpGhsdHwFEJSwSNDVHKCkpPC0uHxFURTYrIWFzODoqPTJHOUw+P/xAAbAQEAAgMBAQAAAAAAAAAAAAAAAQMCBAUGB//EADkRAAIBAwEFBQUHAgcAAAAAAAABAgMEESESEzFBUQVxkaHRFSJhgcEUI0JSsfDxQ+EGMmJygpLi/9oADAMBAAIRAxEAPwDaEJopAJFJpoBIpCEAJUmhACSaEAkJoQCQmikAqQnSEAkJ0ikAkJ0ikAkJoQCpJSRSAihSSQCQnSEAkJ0ikAkJ0ikAqRSdIpAKkqUqRSAkhOkIBITQgEhNCASE0IBJoQgBCaEAkJoQCQhCASE0IBITQgEhNCAVIpNFIBUik0IBUik0IBUik0IBUhNCAVIpNJAJFJoQEqRSlSKUZBGkUpIQEaRSkhMkipFJoTIFSKTQoyBUik00yCNIpNCECpFJopMgVIpOkISKkUnSEyCNIpSpCZBGkUmhMgVIpNCZAqRSaEyBUik0IMCRSaEGBJJoQYEhNCDBNCEKCQQik6QCQnSKQYEhSARSjJOCKFKkwEyMEaTpYPpf0rbgY2nKHyPvI0mgA2sz3caFgUN5IGmpGgS+U/HCnhlMNUTHUZvdRI3H85SDrVJhq03ZflK63Dh3UOMoDusa0gRgjdTjr5w1oA1zWZ2h0lczZX02KNr3uaxwaSXMia8gFzqovy3ru8KWrcXMaGypcZNRXezKMM5Mz1atGDcfqn1FcnxHSDak7b+kljXahsJbEK4U6Nuav0lgseHuOV2ImnsU4PMhp3FlOe7NXMaK9Ko+OF4v0Mco7i+OvSLW/nOaPeVScXEN80A75Yx+8uFYfDQskb18Li0G3t9Bxb2aWPCty2Hpb0aw+F6sxdYGyg5dA6MUAQ3OSHAkG6N7jyU7M+q8P/RGUdUGMhO6eA/82P8AiVrQD6Lmu/Nc0+4rgJaOSz2xehYxTC9pDMtA5ow5rnVrlcHDdx0O/emzPqvD+4yuh2Q4YjeD6kiwLmEPQjFRaRT5AN3VySRexqn/ALT47BSiOaTrhQIEnnhzeYloPJ4ak0eHNiX7/f1MlJHSw1JzVithdKIsUAG+ZJxjcbJ55XfXHqPYssVGTLTBANRkTRanJGERyIyqVpJkjBHKilJCnIwRSU0kyMEUKRSU5IwJCdIQjBJCWZGZQZErRaVoQAhFKxuGJ4j58Fr1bqhR0qTS72jONOUuCK7TV42eftNWD6RR7Qjv6JBBMNKc6Tz+38GcgFH/ADnT1KhdpWreFUXiZbqa5GWCZIG8gd+i5TtebbBJ61mJjaeELPNHcYbd63FYGfZrnay9aSNc0ubMD+nqtyE4T1jJPuaKmmuR6umW1hi8aSXAR5hG0k00RNNF17tbc7xCeL2sJHFljq7ysbpTsp0P+ayLHgvFsQMlxccIDXmSmhxotbvc52/fQNBdS2f0h2fs09SMsb2gZyGue8kgEZ5ACSao6nitK9vnbtQhTc5PXC6dXx/Qsp0ttZbwjQNnYxsEhaQGB2rwRRGhpxG/s/ots6D7ahMsmDJa+GdrnNafRBdfXRUeBsuHe/ksttvpfsnHQmKeUA/UkyPzxO4OacvrG4jQ2uTMx72SAsLRJE8PY4HR+U6GjrlcPYaWvl9pW0oVIOEuWU9HyaeEZL7qaa1RsOKYcDJPhXkkxedA4/jI3asN8a3HtDhwWL2ScpfI78W0kXvL3aD71unTKNuO2dFj4NXwNzO4kwn/AIjT2sdr4PWixRTvFNhnIcbNRSOs94atuwu9/RTqaTXuy71x8eJXVp7MsLhyPSMQXau84nifd2DsW4dDtodeySCapGtALQ8Bwy7i2jvA82u9aszo1jHDzcLN4tyf66WX6O7A2hBOJPojyKc1w6yEEgjtk+0GnwWzK5oR4ziv+S9TDdy6PwNpHRjCA2MNAD/7bPgsgxoAAAAA3AaAdwC8MLMe4G8JG3kHYlvjeVhrwtX4nZeOdCerZAyU6W6VzmtHMER6u7Krv3Gh9o2i/qR8UZbmfRlz5AN5A7zS8O19jx4mPK8drXD0mnmPhxWOw/kyneCcV1UshzHMMTML3ZWkCLQXdnhpXIevZPQbHQWGS4YMO6JzppGs/Nc5od7U9o2v50NzPoaNtLZUuEeM26/MkbeUkaj813Z6rW2dHOnd1HiT2CXj+mOP52/ne9bLN0anewteMM69CC5+UjuyLVp/JNiMxMckDW8Gl0hrszZNfH2rH2hay/H5P0JVKouRu7TYsagi7Goo7jY4JWsB0e6MbQwr22+B0YO5skhIB30HRgeF+o6ra9ow5spaw3Xn1VX69/gqo30XW3emy+Ek/Jrl5lm7ezk8dotRMbhva71FGR32T6it7bjxyivDHaEsjvsn1FRzLJNPgRqiaEAqnGYtsbbJ7u/mexSC5FLy4fabH1V6mu7S7PZ29q9ShPPACQiwlmHNZEDzhVvxLQASas147ljH5estr3Na0DK0EA9tkcF6fNvNQJB0JI53RvfqtZ3HwLlSZZtHH9Uy6zHkF5BtvO9kbGm3AuceDGAb+8u0HiV6sfi456Y5ozUaOXQHfwrkvLK+HBQyTzOpt29w9J7vqsaPYB/MrVub3dweM5eiXxZnCis6nviaV6WWucs8sluOTB/gwasyU8jnWWr7L8VvfR7pBDjI88JOmj2O0fG7k4feNCvF3tpc0vvKsGk+ej8cZwdGlVhLSLPeJiFIYwhT6ta+OmWDdiDhxO3rQ7JlIcAXg0WB5GUuvSgd659OlKrlwi3jjhcC1tLizP8A9oqD9ohVFg+zfh/JVsg017d++r0UbMRsk37RCxWN2ThJnZpcPC932nMaTXesgYAoHDhXU5bDzFtdzMWs8TU+lPQzDyQVhYYopg4FpaMjSLpzXkDUUTWm8BZfors1uFwzY5C177JccooX9Vt6kDmfZuWSOHR1C2p3dSdLcyk2s5+Pj0MN2lLaSPT/AGgGaNoDsFewJO2q4qhmH39/3BQxb44I3SzPyRsFucdwHIDeSdwGp1oLWUE3otTI9kOMceK98U5XJdpeV5wcRhcOzLej5iS5w55G1X63wWX6PeVRkjgzEx9RdASNJdFZ+1Ytg7dRzIW7V7KvNjb2PllZ8CpV6beMnSmTdywfTTpl9AijeIut6yTq/SyNb5pdZNGzoaFc9V7utVG1MBHioXwzC2PFGvSafquaeDgdQexc61nGnWjKqm4c1lmdSm3F7PEwWyvKmyQgSxZSWB4DC5xpwBAssDQSDxcB2rbNlbegxN9U8Ejew6PHe06127lxvF7Mfg3/AEXEkNB1hxQAbHLG0EAP0JGUGiwZq83zSAHGl0Rjc1xe4vbJJbos7HAX1gyOeAHEZn1RvKBWgte4rdjWlzTU7d7OeDTyvB/2OWq84vEjvKFz/Y/Tx8TGOnJngdY69rfwjHN3tcwenQo/aFjQ71veDxjJmB8Tmva4WHNNgjnovGXtnd2UsVFpya4M24VFNZRahOkUuerma5mYqRlUg1UYvGMiGaR2VvMg0O8gaeKvhc1XosvuGSRgHDRQOmjwCPWvQEFt6FY75p5WU/gTtdTmu1+lEsOLlhkgjaGuHV5C7NJG6+reC52XWnXQFEEdqtxWJ66LMz06oEO3cS09tAjxWz9KOircVG3d1sZLoXHS/tROI1yPAo8tDwXNsO5+Fltwc3Vv4N4rMG31jAQSC4E91t46L6J2VexvLdJf546NfXufkc+pHYl8D2PglcInlpJcB5wGpGuUaHTtvXRZvC7TMcY61r7AHDTUhoF8NSF6jjw0gCIlpFtc0gW0ixWlFGJna9lFhq2njQo5q9YV6qST0RbsJ8zEYnbEplyZXNo8Gu4eG74LYICXNBI3i1S3a4JP4N9UTWo076XoZjGvFiJwHbmv7lKryWo3SD+xHEHNkv7Qb79UndHydTlzfaygHu0WZzIzqMDaMZh9mGP0iDfLTtXKfKNtN+Lx4w0Yc5kBDAxv15nVfHfubZ3U5dlxLtO4riPR+DrJMViNWl0pY1/2HTyOEkgoHzmRB5/SVNKG1dZf4Vp3vT18RUlin3/Q9zeiMcbGiaZzXFry3IGCNxjaXPawO86XLVFwyjuXn2BjzgcXHM17XxPIa97T5kkDnUX9hYbNHUFpHG16DAzEf+rj0HVTx5D6YOV7B4+cdP8AMFRj8AI4eoNExRtk787i2U9xcb/QXRq0o1IOE+D0ZrxbTyjtdL5y6U4B0OOxMfKZxGoGjjnadTycF3fojj+uwMDybdkyOPN8ZMbz+s0rnvlm6PkSR4to0cBFL2OFljj3ix4BeL7DqfZrydCfPK+cX/J0blbdNSRvnRHapxOBhlJtxZTz/nb5r/8AqBWTc1c88jO0ringN+a4St1+q8ZSBy85t/pLorly+0KG4uZw5Zyu56o2aMtuCZS5igWK4qty1Uy3BXlQAmUwVkRglGNfnkFy7yobadNiW4Rh8yEBz+RlcLBP5rSPFx5LqUZ9/wAFybYeAbisZiJp8xhYZMTiMvpOjD8sMDSPrSHI0cazVqF3uwqKqVnN/hWne/2zUupYikuYuj3Qh0rWve9sEb7EckjS+SdwBJEEIIMgFG3WG9p1r1zN2TGBmfNJfF01PHfHh4Xhh7HG+aj0u25iDMRG4MJe6MyxnRhjccmEAbfUtja1pMY9I2dQsZtroqZMX+Ctwn6t8WSi09c4tHnagNDg9t1vYV7P4HO2Xs7XLh8zeNiYhkrI48JiZCOqMjWyutwiEjohlPVtJaHNLdWgihvtbBgsI+MefI6Rx8AOwD7z7Fzno65g2iySB5dHBWHc5xHVtwzSYI3F4oZpDleG0cznaDiupSNXiu26W5r+6vdlrw58/X5nVtqznT2XjQqnw8c8ZinjbLGd7Xa0eBB3tI4EEELBYvyWQvIdDiJYy0gsbIBMxtGwPqvI4auNDuC2AYlzd1HwVw2o5sb5DHbYxbi0XwJ3c9Fzbe5u6LxbN93HyYq0oS1kjSm+SOZnoYmM3v8ANc29DpQJoa1v0srYOhvQ/EYN7s0zDGR/w2Zqz2PPBPo6Xdb77F7I+k8h1GDmPDR0Vg8vTVrOk5+vhcSzwY7/AEvK6NzU7YrUnTq08p/6V9DTgqUXmL8zYxu13oyrB4TpPC9waC5jjoGyNdGT3ZgM3gskMUvO1ITpy2asGn8S9Rzqj1hqeVeZuN7Pepuxo5ALJOCWfLX0IcJFwYnkXn+lpjFKN5DoRsSL+qFjs3e5a70o6DR4xzXhxikafSADg4btW8649gu6CzgxKkMStu3u5UZbVNtP5GEqbfExmz9g/R8M2Jri/q7IcfScC4uN+vhp2BVZ1ftbb3VaAwtoW58z8jW76po1eezzRrv4Lx4SbrI2SW052teCz0DmAdbdTob5r13Z0q0qe1U4S1T654+pU8cEXZkZ+1OkqXTIJZe1Ab2qKKQgpxwpo7/uXM+jGBrBYgNNSNmxYad1SR4XI31OeSuoyR5mkHj8hcux4fDPiobyn6Rn0r0cRh8rXCxrcjQCO/mClCDVZy5NLy/kxqP3EWdFNltdhm4h7urdM914f/EDG6YiKPe27F7x5mmlBVdKpGl/WBjAZMJiGAMIawMw73jRmpLs5OpdqO6l4tkYMQvDnvzyuMRntziQZH9W0E3wDni9+hII0Cs6RSxvxM+VmVkMYYwWS4GYNDmknRwt7iNx01zbxvOJVCWH4+awbl5McQDgnNH4uZ7T3uDZf31sO1tlx4mF8MotjxRHEcQRyINEHsWn+SSa4cSOWIB9cTB+6t6K+a9p5p31Rx0ec/U7ND3qayc96GdA5sDjXve9jourcxpBIc7M5hBLKoVlPErfM4PerHBeeTDg8/vHcd4VFxdTup7yrx4aFkKagsRG4KtyRg5Od7D71W6M/aPiB8FUkupmSKSrLXfaHqPxSGbm31H4qzBGS176a48gT7Fz7ofM2LAZ3V5+OaHk8WYTBuxbATy6wgrfHB1HcbBHEcKWgdC5f/QyxXrDjIpHmr/BzxHC5rOoyyMY4kdl6L1X+HUvvV/t+pz7xv3fmYjoI0yyPBBmD2gSx06TrNRq7L51gkuDxRBFghdHwXRF0UErfpETYMrmYJ1mWdkhz5ySRTatopprzdwJpc6wOKnMb/peImihDiyQl7sznt818UMeYMcbFEnzB2+idlwW2nxMa3BdW0YrEudIJCX/AIbzA8NLBQfTo9aDfO7l6VRepr1JrZil01x3vj8foeHpD0fmOGZFhPPkhcHStga0NM4Ba55Da88U0CwABYAFm+jNcS0EiiQCQd4Nahcl2vhsPO4Qskex75HTte+MvgfK702yiusjcS0CxnA1BG8rqGAme6CN0uXrCxpfkILM5AzZS0kZbuqK83/iKGYU5dG14/wX2T1ki1xXnxAzsfG68kgLXt4OaQWnTjoSrHyd6IoS+6B9leJteXg3HVPB0Hh8TheMwT4JXxOc7NG4sJtwutzhruIpw7CEMxsrayzzDWqEsgv1FdX6U+Th2LqSNzY5mtDbdZZI0XQcRq0i9HAHTStBWl4zyV7SbWWFkmt3HJH7pMpXuLXte2rQTlUSlzTeDjVKMoPGNDBDbM40+kS7wac8v84EEGn3qKHqW49EvKFNn6vEO6wn0CBbn1vBa3W61sDgdFgZfJ7tAf3OXwMZ/wBL1fsboPtAYiE/RJWVI23uoBjCae6y6tGl3PuU3js7im1OUH095E05Tg9MnV9tdJ4cLCyaUuySODW5WlxLiC6q4aNd6lr8nlawo3R4h3cxg/1SBZ3aHQp0+CfhZHO1IfHKQDkkabBIaB5p3HsJ71oI8jmO4mLva6x/1ZT7F5qwtLCpB76WJJ9cZXJ8Dbq1qkX7vAz3+9/Df4GJ9UP/AJUf74MP+T4n/tf+RYRvkcxn2mez+JWDyPYr7cXi+vcCuj7P7K/Mv+zKd/VMm/yzQD+74j/tfxrJ4zp6H7ImxkTXxGzFHnykh5cIw/QkEAm/0StbZ5GZnenNAy/rZy/LzOTI3Ma/zALaelHQUv2ZFhMFLEzqXsI6wipAA7NmoEBxc7Pdbx2rUr23ZsKlNU9dVtPLaSXXvMlUqNPJwuSUvJc4zTO1JJPpHtJJJX0Zs3DdVBFH/hxRs/VY1p9y0joz5ISyZkuOxUbmxuDhDESWuLSC3M41pY3Bvit+xDvOdlIIJJv5C9CrqnXqYpvKS/XH6Y8ymMWlqO0rUBfz/RFns+fBXEk0DvWAOK2jww2G/buP/wBSpkl2nwiwg75Hn90LLZ7jHJsuY/IWh+UTD9TiIsURcUjfo8xq8jg7PBLXYSde7eaXvkk2vwjwnrcfe8Lw7Rg2tNG6KWDDvY8U5ug07+t0PEHhSsh7rzlGMtVjDNXxWy3mPEugac8zoC1t5gXNEri9kjtC01Ys6buS8XSHHM6x+T0nlrpToRnawMawEbw0Zid+rjyXrHk/2i1uVjDl5daA03vtgdlJPcvI/wAn+O/wR+s34rYdSPUq2GR6LdMZMC6TIxsgkDbDnFoBbdEUD9ojwC2/Z3lFxuIBMGBEoaacWS0ASLq3NGtLTXdAsYN8R8LPuCy2z8PtXDxiKDrY2Ns5WQh2pNklxjJJPeubXsLSvJznFOT55f0ZfCrUisJvB1XCSSOiY54EcjmtL2XmDHEAubmB1o6X2IcyS/qEeIPq1XLXYzbHGXEj/ktH7iqdtHao3z4kfoNH7q1fZFp+VeL9S37TU/eDqj45eAZ4ucP3Co9RLyj/AF3fwLk0m2doj0sTiR+qP3VSOkGNH96xH6/3J7HteUfN+o+0zOuHDTfZZ+uf4UxhpeLW/rfyXJR0oxo/vM/rHwR/tfjR/eJvZ/Co9jW/TzH2qZ0/bO0XYWEyvjc9jT5/V04sb9sgkeaOJF1fKyOVbI2szD4ky110EvWxyxbnvw0ptzCHVTh5rhrqYxqAVcOmeN/KJfZ8FhJCC4uLdSbNaCzqdBoFuWdlTtW3DOpVVqupxNn6Y7FfKWzMk64PbcThWSaOyQYxQyvbZDojr5t77CxrdrSxw4SNrC6RrJXNDs2dpfiCxgY0a2PozNKO8UvNszb0uHDmsIMbzb4pG54XmqzFmlOqvOaQdBrWiyknTdhc1/UZXtaGtczEuZQF7g6Jzm3Z+txXR0ZQZbaXRSZ8krutiwn4QyU+3TA4homysDLBAe+SMVqchWSwHSzDYKCLDzyHrIWBjw1j3AEcCWggGqsbxuNLS9o9N3u9ANiOXLnDjJiC23HL9If5wFvd6IadeS1x0hdu0HsWld2dO6io1M6POmnqW06rpvMTrE3lLwgGjnnuaVjsR5VMON0cpHOmgH1utaRgsXFG0B+HhmPFz+uzHspkgaB+j61ndndN4oKMez8GCNzshLrPJ7rcPWtCPY1tHk38y77VN814G0bL6SYjFMz4fBTOZfpF0bAfzS9wzeCtmxO1PqYF3jiIR7nLFf76JR/dov13D7k/99r+OFj/AG5H7isj2XQX4F82/UO4l+byRksm2HCwxsXMPeHn1skpKTZ+1z+NaPzZMp8M1rwDy3H8lZ/8j/8AJWxeWtp9LCfqzhx9sYVisacf6a8jHe55mJ6RY3aeDy9fiJy1/ovY8OZf2Ccoyu7Dv4E61iGbcnk/Hzu/5rx7ty3WXynQTMcx+BxD2OFObTHNI7RdLRtq4CJzs2Ew+Oj5MfH1jR2Ne052+OZbEKFLnBLwK3J8mZTAbPMznB2MfGGsa4uc/EGy7NbGtsF7gACctjzhSxW1sW2FxayaScCheeWPXW9M7qA03m9dw4+I7NxbtOpxLhyMczh6sqvwXRXEucM0GJa3iRA8nwD8o9qt3dNGO1Jlce13uIayJ7nE0AJJnk9ga1wJK2bovsbF4iYtfh5IGCi6SYztFcmMcfPPyTuvZui+zosGM0eCxjpSKMsjYy+jwb5wDBu3DXja2vDbQc7fBKz8/qh7GyE+xVS2eCRYk+pTgNiNiblzvfrpmrTsAaBp3817qr+hUz6v6o8dVUklwLOJEfO9FKVdvsTyj5tZEEg/X4p5+0BRLUwK+fYpIImXlf3JiQlO+357UrQBrzTLlB58fnsSHdqPvrsQFlnj4KXv7lQXX2e0+CdePcoBdm7UhIFU1h8PFTI7UwCVpOjad4BvmAVFzu3Tj/VIn1dp9ynAEcJGfqNPe1vwUDs6HjFGe9jPgpgOPH2KIwt7zfK0BS/Z+H/wYT2CNh+5VP2dB+Twfs2fBe36IL1J3c/uUxA0IDF/2DA78RD2/g2D7lIdG8N+Twfs2fBZM1xRY7PnvTJBjT0ew35PB+zZ8Ef7PYb8mg/ZsP7uiyWb2ckB9pkk8H9g4b8nh/Zs+8KX9jwf4EP7NnwXsMm/egO8EB5G7KhG6CLv6tnwVn0GMfi4x+i1WX3fOvJMHioBAYZu/IweA3KwADkPBRcOXuUdEBazTipZq4n2+xeYya6Xx5BRbHepJPz2HuUgm/XWz7lMadvfzUGx89O9SDB2j3ICYcPu+Qj1aqAaB/UoLR82oBJvzohzxwr503qP0dunmixqLG7hvSbGPsjnuCkEjL834JNl7vnwSNfIT0PBAW0b5JadvqVZebqh6+wpPdyocuOqAsDQOfajzeXt+eCpHH0/WQO5Rc2/56+rmgPQ6Ro4A+5ROI+/53blBkVcR6lJrBfE7ufD2IAE47O+/mkn4neb0HIEn2WjqWnc0X2jxUgOQA9XPUIBOc7kT2aC+PNFE60PWPkKZPj2obfz70BEt0o/dqEq9nH1Vx5e5SbqOP8ANSG/v3acuNoAN9/yNexFd/gg9/z8+5NovX5pAQ6v55oDaG+1IjTfx1SaR4BQCJZ20PDXmpOPdYSaL/mo5tdasdtlAP51s+wp12jn8jvUetI8P5KOcncAfH1b0BMevsTLQOQ7/bxUKJ566jSlEwjfqeHEoCQm4D4pCQ67z27wOJUuqqtPYmD2HjpwocUBA33c6QItx+Oqt+fnRItHb2aqQRDENAv3/wBOKZ31Xzu5KR0rcR881AIX8/0Rm+eenDwUi4/PxQCd+7Th8QhJAON8Pnin87lLIa3dp+eJRrQJ3HlfeEBAt8dEOHHWuXxUqOnvtNwriL79yEEMvI9+nz2KQce31pHl/RSyjs+e9SCPHw+Kk7d4/BCEYRaePzzVcfDuHvCEIwRbuPzzT595+9CFBIxvH5vxU3bvUmhCCl25vj7wrRuHeEIQCG/xPvKcm757UIUgi7d4/eo/BCFALDvHzwVfAdx96EKQUy8fFRHD55IQgJy+i7v/AIVNnojuQhAW4f59aTfSHimhCAO7xUBuPihCEim49zf9SXLuKEICbePzxSw2757UIUAnPw8PcoP9AeKEKQTdv8PgqDu8R700KCSTvSPd96gfRHd95QhSQTG/9E+5VfB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46" name="Picture 2" descr="http://t1.gstatic.com/images?q=tbn:ANd9GcQ7r9eFJjEnUE8ghPNzr_tveentOARG_m8hLAqsaX9SPC0rMzdvdViJsdH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2752725" cy="2133600"/>
          </a:xfrm>
          <a:prstGeom prst="rect">
            <a:avLst/>
          </a:prstGeom>
          <a:noFill/>
        </p:spPr>
      </p:pic>
      <p:sp>
        <p:nvSpPr>
          <p:cNvPr id="6148" name="AutoShape 4" descr="https://encrypted-tbn2.gstatic.com/images?q=tbn:ANd9GcRrmfaIzYxxjvX574vxQygcXpyPRS48uQ4SVngTtpmoLQjP260m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0" name="Picture 6" descr="http://www.audi.com/etc/medialib/ngw/brand/design_studies0/audi_q5_custom_concept.Par.0019.Image.jpg/704x396_q509000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0"/>
            <a:ext cx="4495800" cy="3048000"/>
          </a:xfrm>
          <a:prstGeom prst="rect">
            <a:avLst/>
          </a:prstGeom>
          <a:noFill/>
        </p:spPr>
      </p:pic>
      <p:pic>
        <p:nvPicPr>
          <p:cNvPr id="6152" name="Picture 8" descr="http://image.motortrend.com/f/roadtests/convertibles/1212_2013_porsche_boxster_s_first_test/42501826/2013-Porsche-Boxster-S-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724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&amp; Industries/Jobs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Trade: </a:t>
            </a:r>
            <a:r>
              <a:rPr lang="en-US" dirty="0" smtClean="0"/>
              <a:t>Manufacturing products t</a:t>
            </a:r>
            <a:r>
              <a:rPr lang="en-US" b="1" dirty="0" smtClean="0"/>
              <a:t>ransported on the Rhine River </a:t>
            </a:r>
            <a:r>
              <a:rPr lang="en-US" dirty="0" smtClean="0"/>
              <a:t>then to the North Sea and Atlantic Ocean.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5052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Manufacturing &amp; Agriculture Industries</a:t>
            </a:r>
            <a:endParaRPr lang="en-US" sz="4000" dirty="0" smtClean="0"/>
          </a:p>
        </p:txBody>
      </p:sp>
      <p:sp>
        <p:nvSpPr>
          <p:cNvPr id="35846" name="AutoShape 6" descr="data:image/jpeg;base64,/9j/4AAQSkZJRgABAQAAAQABAAD/2wCEAAkGBxQTEhQUExQWFhUXGBwYFxgXFxcWGBcdGBgYGBoYHBwYHCggGBwlHxgUITEhJSkrLi4uGB8zODMsNygtLisBCgoKDg0OGxAQGywkHyQsLCwsLCwsLCwsLCwsLCwsLCwsLCwsLCwsLCwsLCwsLCwsLCwsLCwsLCwsLCwsLCwsLP/AABEIAQwAvAMBIgACEQEDEQH/xAAbAAABBQEBAAAAAAAAAAAAAAAEAQIDBQYAB//EADgQAAEDAgMFBgYBBAIDAQAAAAEAAhEDIQQxQQUSUWHwBnGBkaGxEyIywdHh8QcjQlIUYhVy4jP/xAAZAQACAwEAAAAAAAAAAAAAAAACAwABBAX/xAAoEQACAgICAgIBBAMBAAAAAAAAAQIRAyESMQRBE1EiFGGBoTJxkQX/2gAMAwEAAhEDEQA/AA8NSsOCJbQ4deSbQaQ0dFFUyuC2biD4alaw8Mv3+kTTbpE+6JAhROyADqZMaehSVmEc+PWqsDSnL2TTQOaiZKK4U0oplHfC5Lm0lfIqgYM6CjZSEnyHmrLcgQoadEz7eqJPRTIPgck9tExdHMpqVgE5WURTK0U4upWtR76QKjNG6tlETaYjL7LnUQRkiG0VK5oV+ieyvNGOuuCUM5IstzSblkJYOKaa6jPXXBGbidTaokUwY0IHJMDRkjHN0UL6fJSREDPpeCFc0yZVk1hUfwwlNhFZQbIEfxkj2UAJKEwg3gj6dA6qnQSsjYnuaVPTogd2Seadz/KFMIFhStpkx91Myn4KXcsiICVGHTx9Em4Yysid2/mpQydO5QgI2mocXiqdFrnVXBo04+Sn21jW4eiaj9MhqToF5di8TVxVTecC46NAJA5D0utEMd99AdmixfbWxNGnYavP2H5VO7tliCc2jub+Sn19iVhRA+E/OTA9Dw1VLisG9n1McO8Ee60Y1iZJxki+wvbesPqDHebT7/ZaDZva2lUMVP7Z53b56eK803VPSedbhHLBF9ClP7PaaZBFslLucV5x2W7ROw7wyoS6ifHcnUcuIXptMAtmRByP3WPJBxdMNNMDLVzW8lO9unikDYzS0ER7nulYiqTUgpIpOugUQhl0yu3NElmZUT0tvQSQI0cU8tUlRt1xaUu6LKTZ4IA9FbB4yy/XugNl12lrdbI2vWa0nLORxHco2wgndkW0SOpHny0RVBw8x191M6mNbcJV1qyr2BsZ7JXtRVSlGXBMYPvxUivRb+wcMRIAATd0kgc1W9q9qNoUiCYJGmYBsI5n7EpsErBdvRlNr1/+djG0GmaVP6r5nX8ea9A2TsZlJgADRpZoC88/pzhvne+LE5+seq9Ua+1uCHPJc+PpDY6ho5+CCpdq7Ia5rhn3gK/a/wA0BtCocgss9bQeNu6Z43t/Y4pkws8SWmYXqO3dmF8mF59tPAmm6Dqur4ufmqfYnyMVbQO18gdFehf072uXtOHcZLBLDqW2BHgY8wvMzIyVn2Y2h8HFUqkmN6HdzrH3nwWnLDlEyxdM9uTdwZqup7R3p0iIv1wU7cbJgLnNjqDW010HJR/8rPkBPj0E5puhZZzqeiFqDPvR+8h6jc0E3ouILqnlqRroKkqVAMx6JV/YR5fgNrj4YLXHxtpEBXFDFb7RMzxvdYzYbbCe7u181o8P8rWtnSfOLz45cltyY0tICMjWYPajmNG9mBCfX2rN5nl4x7LNYiufpkARb7d6gx1YN3Re8xHv1wSPitjOSSNvhtuCzXTOp0Atz5q3wz2OAc0gg9XXnGz64EzB+U+ef2Wo7PY6myiXucPmO+R/qCIA8YlF/iC9moZFybdfwvLv6i4zfqQDYOv3C3vK1uG7RtqncjdMki9iILp9F552qrD49SCSM+/jHKU7DG5oq6RpP6e12Mpu3iBDibmNFs8Jtmi526143tL5rzrstsD49JtUPcIqHIA2A4EZjir6nseocQ4/GrOYLgPYYbwhxM+SzeRx+SX5GjErirNltLarKLN5xsqSn2opPBOg70D21wvxHUmCd0iXAarto7BmixlKrWpEZ7swRwhsDhcykJRaXJ9/0MUa6R2M7R0YMOB8lg+0uJ+JUBFwtVguxAcd6s6oe8BpPfqs/wBssKym4NYAMls8b445Eo7YrLycHZnq1KdfA+eiGY3dMi8fa4RlaifHqboQNcDEZdcbLrHON7Qx5LzwgAmbcvcq1w2J3RIcD+Qshh8R8rbgHdHtCsaFZwaeHH9LnygN5Gndjju+IB7zf7BXeCxQcO6AV55VxBc5pndI8ra+y1fZnE7xM5/g/sJGWLStBwdmiEkpMUC1c50HPLqEJi6x4rNLoZHsAq1yHEkWCDxG1XkiGTZJjK1w05XJ8UzGGSIsI0hFFKtkfZ5jSrNZDfmI1yAurWjjRN2uj/29cll2V94yMp9lZ0HbzRczbLlmuvLH9may4bXLngDIx33TRIdOmY5C9ggg64ORPf3T7oihi5MEgnjMfwl8a6CsY7EQ6YI5frRS0cW5rfqIBHnp4RfzUNSJOvDhouqmbnWbQR0FdJkTYRU2lDmuH+LYGkEtj39kFjqoqaZDvz8ENWE5JgqwCAByk5Z3jVNhBLYLkz0n+l+J/svZP0unzA4LdVTlzXkfYfGGlVIH+QmOivTqVU1BvMcA4GQDkeR4TxXH8tccr+mb8W4JkO1y3fE5c1cYatYX0XmW09q42riHN3QwXbkIziZ1W4ZtFu60TL90A35QUucHCmH/AJKhdtY3davJu0eKL6vGCFsO0GKJkLBYu7zP26C2eBip8mJ8iVR4odUMi/25lRubzzym3gpd6BPDKb+Yz/hRucdYIIt0V1TnlxsptM0my+HAGflM8OPUq2ZhbfLVb5LJ0QeH2CJa8jLxus08e+wlIvKmy3E2qNz45+masdk4erScDLT4/pZB1c8CisPtRzP8pGgM8kuWNtUWpHoxxx1HkhK202jNYyntlzrSfsocXVloF73Pesz8fexqymrfiQZMecZKuxmJ+b/6hZipjqoaG7xDeExn9kPVqSfq90cfHr2W8hnMMflFs1d0yABGiosCLEKwa9wgWvbK+i6U1sQmH03DOb55KT44GQHjKhdcCI5eCikiL+g6lLUQrCRVPmnEHjbmkw1QyI9pHrmjaRcYszxjVU9EAnUDB7uahpNk5+tloaGCeQbM3SDoNecKhj5swIzGV1eOVkaol2fizRqMqRYfUBORzzXqWyzRrt+I0vmLbj3M113T7ryfE1GjLgcu7VG9l+0hwtUGZZbeE5jj7JHl+M8i5R7X9j8Gbh+L6NrtfCF7zAxAPEuEeEBF7MFOi0gAzmS4kknvJ9EuO7b0HsEOv3GVkNpdoS6QywKwQw5Jri1SNcskVsN29tIF0D0KyZdvPvqeNuXsnOrEm8zmmNJGgv4H0Nl1MGJQRhzZOTJ3Z+k9D3SPPfPC+X3XMfY8M4kTInP1tK4CZvblYehsniCbA05JiT48ETuT7IPZ9Qb4AuI9ArNlVm9cpE20wkgJ9Ea5BL8MBGYl4IsbSB4eKDcAOHHrzQp2U1QQMS1oyQeKxe9l1+ElVwtYR392k80gExugZxzUpdk2Cvb5rqjT1P2S4xr96HDy5dya493orCRQ4E2siqD7u3hf1XbPpW/Uq0oYdts+H02/afKSsBIXBXEbs8Be34R7cCSb049lLRw7ZElxMwBEe5sn1q24bGbiwEmLTke8pDlukMUQjDYKCCA0eBP8o2hh2C24yZj6RA9VTU9oOHzmN3e1zib8skT/AOYZBiQZkAmDlGmfcgakyy2kDIACO72Kyu06EVTl80mbePFWFbbLIETccrHnn52VdiK4c4b02bexvz7u5HijJMqTRDWZY5AeIB+yrHMnITzVu9v/AFi3CwnjbLNCbhdIABvaMvC/ULUnQtqw3YOyjXa+CZbEDkZ68V2I2e9hIutH2J2XVpPL3NIa4RBHkVp8dssP0zXOyeXwyNdo2QwcoK+zzWhgySiquALQStpS2GJmPsux+yhu5cUL8y2F+nVHnNQxI/J4+fJRtrTrbLTgjMZQ3XEZmcj1mhvgSb27+S6CkqsxuLToTD/Xnz64q3ZTJyEnrgs+4nenhw8fNWNDadQZEdeCDJF9opV7LGrQJtuOnuPQQjsOb28wbqXD7UfvfMQbXOceeqmq7aZO61ljbeME98cc0r8l6DpFW/DPJyJ7lww72za3MrYUaTfhhwMjSR58kDjKznENBEa/K2BOnGUr523SQz4aVszW+6YNxGRm3gFIMOTcOgdyfj6xY47tuagGKeQIGkftN21oHSewDDAgTmEWzEfMN0mOs7oembH2RLoBadY/gI2y+CZYsqOgHNxGfWSWlhnFwMCOidFYUNnbwDhJDgCIOQMzPBPGGLAIJm40yz671m+Veh3xlNjxutgxebDTPqVXOsGmc7QPHx4easMXQve8X4BR1aPyAH1tHVlojKkIlEY0S0W58h1CWmADIifOfTqyjqVBZoN8tDHf4qbDU/mByOkRb3CcurFVsmoUPiOY0Ab5MWIPpn6L0LYXZNrACZLtSR7cFTdjNlh1YFwktjO+f8L1GjTAjr+VyvL8iUpcIvRtxY1CNvsDo4SBuxb1TX4W6tCIyCj3ZKwMapAQw8CwQeLbAPNW1dtlWbScAJ5Hr3VMOLs8s2wAajobaftx8QgcTTDQMjYmRrKP2lU3qj4bnecpvcychYKsxxAAk6Qcvwu5iukjJlpNggdqdM9OKjp1BMOE+MeSlw+HLiWtEjxXYnCRqPNPcldGdRdWWey6eHJhwN+N7rSVtgUWiSBb/UD8LEYGsN4SYI7xHkFq8BtJ5AgC9siYA1MCB+li8iM07TH4nH6Jq1ZoYGsaAJi4nygWMqmqNLI1jvuT0Vf1ajt1x+G1zst2HGcjMod1LI/DvaGtBtzMkwkQmkNkrMhjg55k2A4+Kfh3GIDRAMK8xuHqPJhhDY/1g89JBWfqMEnMcr29FrhJSVCHGmBUKcgH0RLsO6QZtp11mhcCZYCFZ0cM98SJByH82KZKXFjIx5LQ7BY19JwLM4j5riDBWkwu0xVbJAa4Z5EZWImOgqn/AMdAbLmg9/XojqWyoA/uMaO838rnzWXI8ct+xqjJEeMwhf8AML8xkfJUO0sUR8jcx1mr3E7QpYZpDDvuItAgDTI+6yhO8ZJMuPh5ytHjxb2+vQjPJLS7HYWnqfHOwsZ8VrOy2B+LUysORHHMLKAFpie/oc1qey2MdQqNfEtOY4876o/Jb+N8exfjpc7Z6fsbZjaZ3okm05ZZWOSvBYqt2dtmjVjdcARmDZwz0KL+LLoBv7LhP9+zZK2wrdlIW3UlMWunOATYwtCnIFrU5EkKh2y8BpztPiVpHkAdWWT2/jaY+WZ6NuSVKH5aHYpfZ5zi6bibDzKmweyGvIBJceDRMeP6UuL2lSafn+aP8B9I5Hig6/amq6Wsim3/AKwPZdVLI1UVQqUoXbLx+yKbB8+63gHOJI5w3JUm1DRH0uYf/WnI8yVTV8WTm5x8/NAVq5y69E3H48ltyEzzr0h9cAm3haPSV1PFvYYkjxgjxCHbVmySqPbqFqcVVMzqTu0aLAdoajLlxcMoJmPNH0O1L97i3URJ5QshhH5t8utUQGlpBEgjItMELJk8eDe0aozbVo3jNsPqAD4czc55fwhX7OY4yWkHhvj8Kt2T2lcz/wDX+4IzycOEjX370SdsB/zAAA83fYLG8MovSoepWtmK2O8H5Z8FrcJU+oQbiAeCwVElrhC0mCxDmxfyW/ycV7QPi5FVMvaFF+9o7Sx498LsRhagaXbriAJJAkRnohW493eVHjcbU+G75rEXsFljGd+jTkqjPVq5LnEyZPlyU9GpZCBTMac4jwXTOO3sNwzZue4+Ph6qy/5Aa0cB4THXugGPhsW81A6pJA/1GkQeaU48mMUqRf08YQQD9Wk2I7teKudnbarUzIqmP+3zDhMm6xuFrEuk+XCOirX/AJMgCwH4v6QUjJiX0Phl0buh23rD6msd3S386SjGdum5GmfAg9XheYVscLeH29c0gxTvqJgZDif44pX6VFvIj0Pafa8uDtxu6B9RcQI66lYvFbTLt4zY6uJvfRuZzz9lU4vaG8N3PXg38nvPBVlWsTr3J2HxIxFZM/pBWIqgnidD1kkpgnrrRDUro2i+PDylanroQt9jTT3SB53nXuQlRtrI+lSLjzJuTp3p2JwTWt1J4/SJ5DMoeST2XwbWimcE4GQjK2HFo8+u4oR0C2aZdgU0JSfBlW1PEMVQHKwwdHebbMSOutErKlVs0YJNOkLSO8Y0UdQlpIEi/NOqU9yNCfBQPqEmZ9UMew5ulXsF2fgt+o0RzPcFtMJs0Zlo8yszs3G06YsDJ1V7Q203QO9AkeQ8knpDMDjFdlkzZTZyItof0s/2goMY6A4nkVcVtusa3I85F8uKye0caatRzzqbDgMgEPjQyOVy6C8jJHjSZHTqXFphTNI8u7oqEM6zStt1kugc9kz6mXWXco2vzv0VG9NY6ylFWE0qpElSCsYjv9bIWifdPeZOapotMnY7eMnJEONpPly+yEa+B3ZflMa466qqLbEdWz05KPfBzQ5MlOTaF2F0SpsK0nPIXQ1IgEI+lABSpaGR2G4SmJJN+ikxT2xJgnO5iPT0QzMZuzzsga9cuPJKUG3Y1zSVI7FYiSYyQk3TnC5UbmrQkkIk7Jg3VS4ad6GmCVHTyXU3w4FAwoummF4hjrFxy5ZIZrlafGp5E2PUoU0Gf7z4JMZfaNE43tMrsI0I4PAagKYjwSl5PjlPBNcbYq6H1X72XXPkmtpp9L2UogR+/ui6Bqx1Jk69ea59Ipzax4D0KaXA/rT0Q7st1RC4fhMLeF1KD0V1QWTELYwWC6k71snGYuE+iyLlRkFLVAX3spatSZQ83VpFMQMupBZK8wFEFYJKG3k6Keq6AFBTH5TarrwhathJjpmfynNbbVNpBPmeiqYSGutmonJ9SUx3NRFMXRInEpJUIOa0qZrOpTaTVPTNktjIrRVufpKeHKAG6kJ0TaBb2H4ejPv3eHE9QicTs9jAC50AzA+on1geEpdn0t8hs21+3kIVr8GkxvxKh+I+wp0xMZWngPW9uKzTyNM0wxpq2VNPBB4G6HX1dAB8QAhajN0xYxa0FaBlPevVa3efdrb5ZSGkxpkBeMxmmP2cxzRDd5z5DBlval0CzaYvGpjgqWauySxX0Z7eGuSfK2myv6fVKzQS9rG8d2Z7r3HMlE47+m5aPlrSebIHoVH52BOuQv8ATZH6MCDaev5UZrK62j2fr0fqYS3i24/IVDWatMJxntMTKEo6aOL7rmHioZTmlNoWEPMqMJ1IpDmhIPL0lTRNIUmg1sqLEY2U4u4rglcBGSFho59RQ7y6U1pVpFNjnZpZSAXSQqBCMNUEqbfAQTVMxyCURkZ0iuYVIQoWmJUgfJTgSz2diGtMnKNFZUMRb4roLi75Wx8smw8AG+yz9N2inbXsBNgZ7skieK2PhkpFxQxRc5znfM5877j/AKASWDhvAbs8LalH9nDvPlxu7daO5xG9HCwIWebiTloQAfBFYHGlu6Rm1wPXmlZMTcWkMhkSas91wuJAHLT0T3VQ5ecYbtNIAmFpNnbRLhK4OTxpQ7OlFxl0XOIw4IVDtLszh6rTv0xP+w+V3mM/FXdLESF2+0pcJzg/xdBuKapnju2+ytWk8/DBe3MQPmju18FQBsL3t76ZJaYk8VnO1vZlrmGpub5GrbP/AA5djx//AEnqORfyYM3hJ7h/w8qASgI6tsuoD8tN+7xgnPmAiKWwqu6CWiDkd5omZ4n0XT+SP2c/4pXVFQE6dRb8o1+ziDuuBaf+wI/KLfsYBsmpnb6DHmD7KnlivYSwzfoq41juTXOR7tlOg7sOHFvzeY+r0VdVplpg/dRST6I4Sj2RlLC6Oaexk/brzV2DQ1sLiUk8dE3etzUKomCVgUUqSm6yEuitN5ToUYKkATidjmt5pWuK5rV26oXQ9tVX2xdhVawDx8jP93ZHuGZHos6GEmOK9Gwu+94ph0NaBJ/xaBafwFl8rI4L8R/j4lN2w3YvZSjckl5GroDfIfdEF5ou3NM29ytNlV2A/DZkLuJ15ym9oMM17TpqDrPFcX5ZSnU+jpxhGK/EShj7ZqWpjNwbxFtfysfhcUWHccYM2VzgNuBrvh1RY5E5EFHPx2trZayph20sEMTT36T92oLtM+ipML2orUT8LEtNtfz+UZtPDuw397D/ADUj9TP9ebeXJCYyqzFtkQHAWP2PJHjjHjUlcf7QDu9On9emQYiqHHepmBMw0xE8Iy8ELW2k9gLTuuadYg99rHvjkqhtSpRduxBvY5HmElfF72YgHTha/wBltjg/lCJZl/plga1t2Rum4BEt7wNOYUVPFhpId8t76tI5g/tAf8kgBPxVcOaCM9UfxgfKh2NDZlpkHzCAxAkanml3uGXsovipsYtCZSTBHWKWm/2TKxumgp9aMr7Jp1UYcuKRylEHAohigajWhLkxkY2UTVICmtUrU8BIUP5J4d+01rQl3VQRNSdDgeBnyWqwO05a4A5/MVkQp8NXLSkZcSmh+LLxdHqmxm7jJJgC7zxOjQqnbXaUOMNOSp9obXd8JjQYG7fmSJlUFKoTJJ5rDi8W25yNOXPx1EscVjC68Ge4pDj3FsPBPNAurFObUJW341Rk+R2W1Pbz2t3CSW+v7UBxYad5hvqNCgn1zGnkhjVKkcUfSLeZ+y62jtOnVp3gPblx7lUfGmFGSm7qOGNR0hc8rk7ZLVqpPiKEsXBHSA5Mna9RVHpJsuIt11wUonIhfdN3VIeKZKsocOa5dFpSqiCl2Xei6VQR19lXuPuiqIEXKGSCUqKxqkBTaQRAYExgJjWBPlOcwBcAqC6GxdPCe1l0pFihsv8Acc+sbA6KL4l054SCmFEkW5ErKvp1xXfGSBtjyURyHNFRVivq8k34vJcmwroC2SCp3Lg7uUSc0KUVY9zkkpHrgqLFSOclKa1QpCOKaT5qXduFHqqLH07gqJzlLTUJF1EW+hpciqb7IQttPWinY1SS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848" name="AutoShape 8" descr="data:image/jpeg;base64,/9j/4AAQSkZJRgABAQAAAQABAAD/2wCEAAkGBxQTEhQUExQWFhUXGBwYFxgXFxcWGBcdGBgYGBoYHBwYHCggGBwlHxgUITEhJSkrLi4uGB8zODMsNygtLisBCgoKDg0OGxAQGywkHyQsLCwsLCwsLCwsLCwsLCwsLCwsLCwsLCwsLCwsLCwsLCwsLCwsLCwsLCwsLCwsLCwsLP/AABEIAQwAvAMBIgACEQEDEQH/xAAbAAABBQEBAAAAAAAAAAAAAAAEAQIDBQYAB//EADgQAAEDAgMFBgYBBAIDAQAAAAEAAhEDIQQxQQUSUWHwBnGBkaGxEyIywdHh8QcjQlIUYhVy4jP/xAAZAQACAwEAAAAAAAAAAAAAAAACAwABBAX/xAAoEQACAgICAgIBBAMBAAAAAAAAAQIRAyESMQRBE1EiFGGBoTJxkQX/2gAMAwEAAhEDEQA/AA8NSsOCJbQ4deSbQaQ0dFFUyuC2biD4alaw8Mv3+kTTbpE+6JAhROyADqZMaehSVmEc+PWqsDSnL2TTQOaiZKK4U0oplHfC5Lm0lfIqgYM6CjZSEnyHmrLcgQoadEz7eqJPRTIPgck9tExdHMpqVgE5WURTK0U4upWtR76QKjNG6tlETaYjL7LnUQRkiG0VK5oV+ieyvNGOuuCUM5IstzSblkJYOKaa6jPXXBGbidTaokUwY0IHJMDRkjHN0UL6fJSREDPpeCFc0yZVk1hUfwwlNhFZQbIEfxkj2UAJKEwg3gj6dA6qnQSsjYnuaVPTogd2Seadz/KFMIFhStpkx91Myn4KXcsiICVGHTx9Em4Yysid2/mpQydO5QgI2mocXiqdFrnVXBo04+Sn21jW4eiaj9MhqToF5di8TVxVTecC46NAJA5D0utEMd99AdmixfbWxNGnYavP2H5VO7tliCc2jub+Sn19iVhRA+E/OTA9Dw1VLisG9n1McO8Ee60Y1iZJxki+wvbesPqDHebT7/ZaDZva2lUMVP7Z53b56eK803VPSedbhHLBF9ClP7PaaZBFslLucV5x2W7ROw7wyoS6ifHcnUcuIXptMAtmRByP3WPJBxdMNNMDLVzW8lO9unikDYzS0ER7nulYiqTUgpIpOugUQhl0yu3NElmZUT0tvQSQI0cU8tUlRt1xaUu6LKTZ4IA9FbB4yy/XugNl12lrdbI2vWa0nLORxHco2wgndkW0SOpHny0RVBw8x191M6mNbcJV1qyr2BsZ7JXtRVSlGXBMYPvxUivRb+wcMRIAATd0kgc1W9q9qNoUiCYJGmYBsI5n7EpsErBdvRlNr1/+djG0GmaVP6r5nX8ea9A2TsZlJgADRpZoC88/pzhvne+LE5+seq9Ua+1uCHPJc+PpDY6ho5+CCpdq7Ia5rhn3gK/a/wA0BtCocgss9bQeNu6Z43t/Y4pkws8SWmYXqO3dmF8mF59tPAmm6Dqur4ufmqfYnyMVbQO18gdFehf072uXtOHcZLBLDqW2BHgY8wvMzIyVn2Y2h8HFUqkmN6HdzrH3nwWnLDlEyxdM9uTdwZqup7R3p0iIv1wU7cbJgLnNjqDW010HJR/8rPkBPj0E5puhZZzqeiFqDPvR+8h6jc0E3ouILqnlqRroKkqVAMx6JV/YR5fgNrj4YLXHxtpEBXFDFb7RMzxvdYzYbbCe7u181o8P8rWtnSfOLz45cltyY0tICMjWYPajmNG9mBCfX2rN5nl4x7LNYiufpkARb7d6gx1YN3Re8xHv1wSPitjOSSNvhtuCzXTOp0Atz5q3wz2OAc0gg9XXnGz64EzB+U+ef2Wo7PY6myiXucPmO+R/qCIA8YlF/iC9moZFybdfwvLv6i4zfqQDYOv3C3vK1uG7RtqncjdMki9iILp9F552qrD49SCSM+/jHKU7DG5oq6RpP6e12Mpu3iBDibmNFs8Jtmi526143tL5rzrstsD49JtUPcIqHIA2A4EZjir6nseocQ4/GrOYLgPYYbwhxM+SzeRx+SX5GjErirNltLarKLN5xsqSn2opPBOg70D21wvxHUmCd0iXAarto7BmixlKrWpEZ7swRwhsDhcykJRaXJ9/0MUa6R2M7R0YMOB8lg+0uJ+JUBFwtVguxAcd6s6oe8BpPfqs/wBssKym4NYAMls8b445Eo7YrLycHZnq1KdfA+eiGY3dMi8fa4RlaifHqboQNcDEZdcbLrHON7Qx5LzwgAmbcvcq1w2J3RIcD+Qshh8R8rbgHdHtCsaFZwaeHH9LnygN5Gndjju+IB7zf7BXeCxQcO6AV55VxBc5pndI8ra+y1fZnE7xM5/g/sJGWLStBwdmiEkpMUC1c50HPLqEJi6x4rNLoZHsAq1yHEkWCDxG1XkiGTZJjK1w05XJ8UzGGSIsI0hFFKtkfZ5jSrNZDfmI1yAurWjjRN2uj/29cll2V94yMp9lZ0HbzRczbLlmuvLH9may4bXLngDIx33TRIdOmY5C9ggg64ORPf3T7oihi5MEgnjMfwl8a6CsY7EQ6YI5frRS0cW5rfqIBHnp4RfzUNSJOvDhouqmbnWbQR0FdJkTYRU2lDmuH+LYGkEtj39kFjqoqaZDvz8ENWE5JgqwCAByk5Z3jVNhBLYLkz0n+l+J/svZP0unzA4LdVTlzXkfYfGGlVIH+QmOivTqVU1BvMcA4GQDkeR4TxXH8tccr+mb8W4JkO1y3fE5c1cYatYX0XmW09q42riHN3QwXbkIziZ1W4ZtFu60TL90A35QUucHCmH/AJKhdtY3davJu0eKL6vGCFsO0GKJkLBYu7zP26C2eBip8mJ8iVR4odUMi/25lRubzzym3gpd6BPDKb+Yz/hRucdYIIt0V1TnlxsptM0my+HAGflM8OPUq2ZhbfLVb5LJ0QeH2CJa8jLxus08e+wlIvKmy3E2qNz45+masdk4erScDLT4/pZB1c8CisPtRzP8pGgM8kuWNtUWpHoxxx1HkhK202jNYyntlzrSfsocXVloF73Pesz8fexqymrfiQZMecZKuxmJ+b/6hZipjqoaG7xDeExn9kPVqSfq90cfHr2W8hnMMflFs1d0yABGiosCLEKwa9wgWvbK+i6U1sQmH03DOb55KT44GQHjKhdcCI5eCikiL+g6lLUQrCRVPmnEHjbmkw1QyI9pHrmjaRcYszxjVU9EAnUDB7uahpNk5+tloaGCeQbM3SDoNecKhj5swIzGV1eOVkaol2fizRqMqRYfUBORzzXqWyzRrt+I0vmLbj3M113T7ryfE1GjLgcu7VG9l+0hwtUGZZbeE5jj7JHl+M8i5R7X9j8Gbh+L6NrtfCF7zAxAPEuEeEBF7MFOi0gAzmS4kknvJ9EuO7b0HsEOv3GVkNpdoS6QywKwQw5Jri1SNcskVsN29tIF0D0KyZdvPvqeNuXsnOrEm8zmmNJGgv4H0Nl1MGJQRhzZOTJ3Z+k9D3SPPfPC+X3XMfY8M4kTInP1tK4CZvblYehsniCbA05JiT48ETuT7IPZ9Qb4AuI9ArNlVm9cpE20wkgJ9Ea5BL8MBGYl4IsbSB4eKDcAOHHrzQp2U1QQMS1oyQeKxe9l1+ElVwtYR392k80gExugZxzUpdk2Cvb5rqjT1P2S4xr96HDy5dya493orCRQ4E2siqD7u3hf1XbPpW/Uq0oYdts+H02/afKSsBIXBXEbs8Be34R7cCSb049lLRw7ZElxMwBEe5sn1q24bGbiwEmLTke8pDlukMUQjDYKCCA0eBP8o2hh2C24yZj6RA9VTU9oOHzmN3e1zib8skT/AOYZBiQZkAmDlGmfcgakyy2kDIACO72Kyu06EVTl80mbePFWFbbLIETccrHnn52VdiK4c4b02bexvz7u5HijJMqTRDWZY5AeIB+yrHMnITzVu9v/AFi3CwnjbLNCbhdIABvaMvC/ULUnQtqw3YOyjXa+CZbEDkZ68V2I2e9hIutH2J2XVpPL3NIa4RBHkVp8dssP0zXOyeXwyNdo2QwcoK+zzWhgySiquALQStpS2GJmPsux+yhu5cUL8y2F+nVHnNQxI/J4+fJRtrTrbLTgjMZQ3XEZmcj1mhvgSb27+S6CkqsxuLToTD/Xnz64q3ZTJyEnrgs+4nenhw8fNWNDadQZEdeCDJF9opV7LGrQJtuOnuPQQjsOb28wbqXD7UfvfMQbXOceeqmq7aZO61ljbeME98cc0r8l6DpFW/DPJyJ7lww72za3MrYUaTfhhwMjSR58kDjKznENBEa/K2BOnGUr523SQz4aVszW+6YNxGRm3gFIMOTcOgdyfj6xY47tuagGKeQIGkftN21oHSewDDAgTmEWzEfMN0mOs7oembH2RLoBadY/gI2y+CZYsqOgHNxGfWSWlhnFwMCOidFYUNnbwDhJDgCIOQMzPBPGGLAIJm40yz671m+Veh3xlNjxutgxebDTPqVXOsGmc7QPHx4easMXQve8X4BR1aPyAH1tHVlojKkIlEY0S0W58h1CWmADIifOfTqyjqVBZoN8tDHf4qbDU/mByOkRb3CcurFVsmoUPiOY0Ab5MWIPpn6L0LYXZNrACZLtSR7cFTdjNlh1YFwktjO+f8L1GjTAjr+VyvL8iUpcIvRtxY1CNvsDo4SBuxb1TX4W6tCIyCj3ZKwMapAQw8CwQeLbAPNW1dtlWbScAJ5Hr3VMOLs8s2wAajobaftx8QgcTTDQMjYmRrKP2lU3qj4bnecpvcychYKsxxAAk6Qcvwu5iukjJlpNggdqdM9OKjp1BMOE+MeSlw+HLiWtEjxXYnCRqPNPcldGdRdWWey6eHJhwN+N7rSVtgUWiSBb/UD8LEYGsN4SYI7xHkFq8BtJ5AgC9siYA1MCB+li8iM07TH4nH6Jq1ZoYGsaAJi4nygWMqmqNLI1jvuT0Vf1ajt1x+G1zst2HGcjMod1LI/DvaGtBtzMkwkQmkNkrMhjg55k2A4+Kfh3GIDRAMK8xuHqPJhhDY/1g89JBWfqMEnMcr29FrhJSVCHGmBUKcgH0RLsO6QZtp11mhcCZYCFZ0cM98SJByH82KZKXFjIx5LQ7BY19JwLM4j5riDBWkwu0xVbJAa4Z5EZWImOgqn/AMdAbLmg9/XojqWyoA/uMaO838rnzWXI8ct+xqjJEeMwhf8AML8xkfJUO0sUR8jcx1mr3E7QpYZpDDvuItAgDTI+6yhO8ZJMuPh5ytHjxb2+vQjPJLS7HYWnqfHOwsZ8VrOy2B+LUysORHHMLKAFpie/oc1qey2MdQqNfEtOY4876o/Jb+N8exfjpc7Z6fsbZjaZ3okm05ZZWOSvBYqt2dtmjVjdcARmDZwz0KL+LLoBv7LhP9+zZK2wrdlIW3UlMWunOATYwtCnIFrU5EkKh2y8BpztPiVpHkAdWWT2/jaY+WZ6NuSVKH5aHYpfZ5zi6bibDzKmweyGvIBJceDRMeP6UuL2lSafn+aP8B9I5Hig6/amq6Wsim3/AKwPZdVLI1UVQqUoXbLx+yKbB8+63gHOJI5w3JUm1DRH0uYf/WnI8yVTV8WTm5x8/NAVq5y69E3H48ltyEzzr0h9cAm3haPSV1PFvYYkjxgjxCHbVmySqPbqFqcVVMzqTu0aLAdoajLlxcMoJmPNH0O1L97i3URJ5QshhH5t8utUQGlpBEgjItMELJk8eDe0aozbVo3jNsPqAD4czc55fwhX7OY4yWkHhvj8Kt2T2lcz/wDX+4IzycOEjX370SdsB/zAAA83fYLG8MovSoepWtmK2O8H5Z8FrcJU+oQbiAeCwVElrhC0mCxDmxfyW/ycV7QPi5FVMvaFF+9o7Sx498LsRhagaXbriAJJAkRnohW493eVHjcbU+G75rEXsFljGd+jTkqjPVq5LnEyZPlyU9GpZCBTMac4jwXTOO3sNwzZue4+Ph6qy/5Aa0cB4THXugGPhsW81A6pJA/1GkQeaU48mMUqRf08YQQD9Wk2I7teKudnbarUzIqmP+3zDhMm6xuFrEuk+XCOirX/AJMgCwH4v6QUjJiX0Phl0buh23rD6msd3S386SjGdum5GmfAg9XheYVscLeH29c0gxTvqJgZDif44pX6VFvIj0Pafa8uDtxu6B9RcQI66lYvFbTLt4zY6uJvfRuZzz9lU4vaG8N3PXg38nvPBVlWsTr3J2HxIxFZM/pBWIqgnidD1kkpgnrrRDUro2i+PDylanroQt9jTT3SB53nXuQlRtrI+lSLjzJuTp3p2JwTWt1J4/SJ5DMoeST2XwbWimcE4GQjK2HFo8+u4oR0C2aZdgU0JSfBlW1PEMVQHKwwdHebbMSOutErKlVs0YJNOkLSO8Y0UdQlpIEi/NOqU9yNCfBQPqEmZ9UMew5ulXsF2fgt+o0RzPcFtMJs0Zlo8yszs3G06YsDJ1V7Q203QO9AkeQ8knpDMDjFdlkzZTZyItof0s/2goMY6A4nkVcVtusa3I85F8uKye0caatRzzqbDgMgEPjQyOVy6C8jJHjSZHTqXFphTNI8u7oqEM6zStt1kugc9kz6mXWXco2vzv0VG9NY6ylFWE0qpElSCsYjv9bIWifdPeZOapotMnY7eMnJEONpPly+yEa+B3ZflMa466qqLbEdWz05KPfBzQ5MlOTaF2F0SpsK0nPIXQ1IgEI+lABSpaGR2G4SmJJN+ikxT2xJgnO5iPT0QzMZuzzsga9cuPJKUG3Y1zSVI7FYiSYyQk3TnC5UbmrQkkIk7Jg3VS4ad6GmCVHTyXU3w4FAwoummF4hjrFxy5ZIZrlafGp5E2PUoU0Gf7z4JMZfaNE43tMrsI0I4PAagKYjwSl5PjlPBNcbYq6H1X72XXPkmtpp9L2UogR+/ui6Bqx1Jk69ea59Ipzax4D0KaXA/rT0Q7st1RC4fhMLeF1KD0V1QWTELYwWC6k71snGYuE+iyLlRkFLVAX3spatSZQ83VpFMQMupBZK8wFEFYJKG3k6Keq6AFBTH5TarrwhathJjpmfynNbbVNpBPmeiqYSGutmonJ9SUx3NRFMXRInEpJUIOa0qZrOpTaTVPTNktjIrRVufpKeHKAG6kJ0TaBb2H4ejPv3eHE9QicTs9jAC50AzA+on1geEpdn0t8hs21+3kIVr8GkxvxKh+I+wp0xMZWngPW9uKzTyNM0wxpq2VNPBB4G6HX1dAB8QAhajN0xYxa0FaBlPevVa3efdrb5ZSGkxpkBeMxmmP2cxzRDd5z5DBlval0CzaYvGpjgqWauySxX0Z7eGuSfK2myv6fVKzQS9rG8d2Z7r3HMlE47+m5aPlrSebIHoVH52BOuQv8ATZH6MCDaev5UZrK62j2fr0fqYS3i24/IVDWatMJxntMTKEo6aOL7rmHioZTmlNoWEPMqMJ1IpDmhIPL0lTRNIUmg1sqLEY2U4u4rglcBGSFho59RQ7y6U1pVpFNjnZpZSAXSQqBCMNUEqbfAQTVMxyCURkZ0iuYVIQoWmJUgfJTgSz2diGtMnKNFZUMRb4roLi75Wx8smw8AG+yz9N2inbXsBNgZ7skieK2PhkpFxQxRc5znfM5877j/AKASWDhvAbs8LalH9nDvPlxu7daO5xG9HCwIWebiTloQAfBFYHGlu6Rm1wPXmlZMTcWkMhkSas91wuJAHLT0T3VQ5ecYbtNIAmFpNnbRLhK4OTxpQ7OlFxl0XOIw4IVDtLszh6rTv0xP+w+V3mM/FXdLESF2+0pcJzg/xdBuKapnju2+ytWk8/DBe3MQPmju18FQBsL3t76ZJaYk8VnO1vZlrmGpub5GrbP/AA5djx//AEnqORfyYM3hJ7h/w8qASgI6tsuoD8tN+7xgnPmAiKWwqu6CWiDkd5omZ4n0XT+SP2c/4pXVFQE6dRb8o1+ziDuuBaf+wI/KLfsYBsmpnb6DHmD7KnlivYSwzfoq41juTXOR7tlOg7sOHFvzeY+r0VdVplpg/dRST6I4Sj2RlLC6Oaexk/brzV2DQ1sLiUk8dE3etzUKomCVgUUqSm6yEuitN5ToUYKkATidjmt5pWuK5rV26oXQ9tVX2xdhVawDx8jP93ZHuGZHos6GEmOK9Gwu+94ph0NaBJ/xaBafwFl8rI4L8R/j4lN2w3YvZSjckl5GroDfIfdEF5ou3NM29ytNlV2A/DZkLuJ15ym9oMM17TpqDrPFcX5ZSnU+jpxhGK/EShj7ZqWpjNwbxFtfysfhcUWHccYM2VzgNuBrvh1RY5E5EFHPx2trZayph20sEMTT36T92oLtM+ipML2orUT8LEtNtfz+UZtPDuw397D/ADUj9TP9ebeXJCYyqzFtkQHAWP2PJHjjHjUlcf7QDu9On9emQYiqHHepmBMw0xE8Iy8ELW2k9gLTuuadYg99rHvjkqhtSpRduxBvY5HmElfF72YgHTha/wBltjg/lCJZl/plga1t2Rum4BEt7wNOYUVPFhpId8t76tI5g/tAf8kgBPxVcOaCM9UfxgfKh2NDZlpkHzCAxAkanml3uGXsovipsYtCZSTBHWKWm/2TKxumgp9aMr7Jp1UYcuKRylEHAohigajWhLkxkY2UTVICmtUrU8BIUP5J4d+01rQl3VQRNSdDgeBnyWqwO05a4A5/MVkQp8NXLSkZcSmh+LLxdHqmxm7jJJgC7zxOjQqnbXaUOMNOSp9obXd8JjQYG7fmSJlUFKoTJJ5rDi8W25yNOXPx1EscVjC68Ge4pDj3FsPBPNAurFObUJW341Rk+R2W1Pbz2t3CSW+v7UBxYad5hvqNCgn1zGnkhjVKkcUfSLeZ+y62jtOnVp3gPblx7lUfGmFGSm7qOGNR0hc8rk7ZLVqpPiKEsXBHSA5Mna9RVHpJsuIt11wUonIhfdN3VIeKZKsocOa5dFpSqiCl2Xei6VQR19lXuPuiqIEXKGSCUqKxqkBTaQRAYExgJjWBPlOcwBcAqC6GxdPCe1l0pFihsv8Acc+sbA6KL4l054SCmFEkW5ErKvp1xXfGSBtjyURyHNFRVivq8k34vJcmwroC2SCp3Lg7uUSc0KUVY9zkkpHrgqLFSOclKa1QpCOKaT5qXduFHqqLH07gqJzlLTUJF1EW+hpciqb7IQttPWinY1SS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6" name="Picture 6" descr="http://www.maritime-executive.com/media/filter/large/img/river_R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67000"/>
            <a:ext cx="52959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ITALY 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2/3 of Italians live in the </a:t>
            </a:r>
            <a:r>
              <a:rPr lang="en-US" b="1" dirty="0" smtClean="0"/>
              <a:t>northern part </a:t>
            </a:r>
            <a:r>
              <a:rPr lang="en-US" dirty="0" smtClean="0"/>
              <a:t>of the country. </a:t>
            </a:r>
            <a:endParaRPr lang="en-US" dirty="0"/>
          </a:p>
        </p:txBody>
      </p:sp>
      <p:pic>
        <p:nvPicPr>
          <p:cNvPr id="38918" name="Picture 6" descr="http://2.bp.blogspot.com/-hfOQ2wPh9z4/UF_U6vvu__I/AAAAAAAABYw/jODjHoj2gZc/s400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962400"/>
            <a:ext cx="3810000" cy="2609851"/>
          </a:xfrm>
          <a:prstGeom prst="rect">
            <a:avLst/>
          </a:prstGeom>
          <a:noFill/>
        </p:spPr>
      </p:pic>
      <p:pic>
        <p:nvPicPr>
          <p:cNvPr id="38922" name="Picture 10" descr="http://2.bp.blogspot.com/-CIyO0HF4lY8/Tn0nHZoMRqI/AAAAAAAAAEU/4llO-GFju2U/s640/DSCN3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1"/>
            <a:ext cx="4572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Moderate climate</a:t>
            </a:r>
          </a:p>
          <a:p>
            <a:pPr lvl="1"/>
            <a:r>
              <a:rPr lang="en-US" b="1" i="1" dirty="0" smtClean="0"/>
              <a:t>Warm summers</a:t>
            </a:r>
          </a:p>
          <a:p>
            <a:pPr lvl="1"/>
            <a:r>
              <a:rPr lang="en-US" b="1" i="1" dirty="0" smtClean="0"/>
              <a:t>Cool winters </a:t>
            </a:r>
            <a:r>
              <a:rPr lang="en-US" dirty="0" smtClean="0"/>
              <a:t>(colder in mountain regions)</a:t>
            </a:r>
          </a:p>
          <a:p>
            <a:pPr lvl="1"/>
            <a:r>
              <a:rPr lang="en-US" dirty="0" smtClean="0"/>
              <a:t>Mountains cover 70% of the country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7892" name="Picture 4" descr="http://charmingdestination.com/media/200910/italian_al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14800"/>
            <a:ext cx="4343400" cy="2743200"/>
          </a:xfrm>
          <a:prstGeom prst="rect">
            <a:avLst/>
          </a:prstGeom>
          <a:noFill/>
        </p:spPr>
      </p:pic>
      <p:pic>
        <p:nvPicPr>
          <p:cNvPr id="37894" name="Picture 6" descr="http://static.blogo.it/travelblog/valbremb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66800"/>
            <a:ext cx="51054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524000"/>
            <a:ext cx="4038600" cy="2209799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Most valuable crop: Grapes </a:t>
            </a:r>
          </a:p>
          <a:p>
            <a:pPr lvl="1"/>
            <a:r>
              <a:rPr lang="en-US" sz="3200" dirty="0" smtClean="0"/>
              <a:t>Grown along the mountainside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6866" name="AutoShape 2" descr="data:image/jpeg;base64,/9j/4AAQSkZJRgABAQAAAQABAAD/2wCEAAkGBhQSERQUEhQWFRUWFhUYFxgYGBkYGBcXFBUVFRcUFxQcHCYeFxojGRQUHy8gJScpLCwsFx4xNTAqNSYrLCkBCQoKDgwOFA8PFywcHBwpKSkpKSkpKSkpKSwsKSkpKSkpKSkpKSwpKSkpLCkpKSkpKSwpLCkpKSwpKSwpKSwpKf/AABEIAMIBAwMBIgACEQEDEQH/xAAcAAAABwEBAAAAAAAAAAAAAAAAAQIDBAUGBwj/xABNEAABAwEEBAgKBQoGAQUAAAABAgMRAAQSITEFBkFRBxMiYXGBkaEjMkJykrGywdHSFFKi4fAWJDNDU2JzgoOTFRc0VMLiY0Rks8PT/8QAFwEBAQEBAAAAAAAAAAAAAAAAAAECA//EAB4RAQADAAIDAQEAAAAAAAAAAAABERIhYRMxQQJR/9oADAMBAAIRAxEAPwC5/KtPMepXy0r8q07x6Kvlp3WDg4QwGih5ZvupQZAwCgoyI3RVoOCNn9u72J+FcfHP9a10pTrYnensV8tJOtqfrJ7FfLV05wSM4eHdzxwT8Kc/yjY/bO/Z+FPHP9NdM25reBtHYr5abGuqR5Q9FXy1pzwSWa8PCvRBnFHNHk85p0cEll+u96Sflp4uzfTN2LXHjlFKDlON3IhKlAwR+6a06mVnNZI3Qn4Vn7bqg3Y7RcaKlBSArlRN4i0jYAIgCtSmsZ5lq2Ftms/E2l9GZCxtA8hIyw3VIb1yUUqUBISCTBBgAE+41ntbtErctFq4spC77V0lYSRAQTjmMKc1T0K423aUvkErbMQsLwCVzjszFTPbVp7XCUlWxXZNS0a+pP7T0P8AtUHgs1RYtYWXwo3UpugKujEqBJjHZXRU8GliH6tXpq+NdY/DnpkGtcgfr9ifmqSNavO+x81apvg9sY/Vqz+uv40s6hWSD4M+mv41cdpqWUGs/Mr7PzUStZ9wV2p+NbJOpdkH6r7a/mqv1h1Ws6GbyG7pvIE3lZFQBGJ3GmOzUqBGsU7FdqaNWsJ3H0h8K2yNWbMBAaHar40leq9mJHghnvVuPPTHZqWHXrDzH0v+tMHT5Ow+l/1roH5LWX9inv8AjQRqzZgrBhGQ2dNMdmpc9c06oY3ftH5aio1nXOXVJ7cq6krQNnIxZb9EVS6F0KwLXagGm4HFXRdBCZTJgEYSaePs1LHflAv6o7TSk6fVzd/zV1AaOa/Zo9FPwo0WNsTCEjH6o3CriDUuWq08rm7/AJqR/jajl6v+1dZDKfqjsFBtAAEADCmILlyF7SzgE4x5vvphu2vLEpStQ3hE98V13S4/N3v4bnsmmdXkRZWR+4KeOE1LlB+lHJp3+3/0okWO2qAKWnYOXg/+ldppDI5KegeqriC5cbVoq3x+hcPPc+6jOrekT+pV2Ae+uyLypVMwXLiDmpukyZuOdSkjuvUK7fQpmFuVBrh+jZO60N+pVX9UOuEcS3jk82fXV7eFbZ+kubOkeul026sYY7R66XNRRHMdB91Kpsq5Q6D7qXeoMlrMibUP4SfW/wDGnAKPWDG0j+GNnO7Qrl+vbUMemwJVb7WVAHBn2DU5NkSgOwIls+yqk2Yfn1r6GPZVUt8clzzFeyqsqruBLxXfNR61Gup1yvgUdF10QfFRsMeMvM7Mx2V1Oa7QwCdvTQVkaJKs+mgtWB6KoVVPrV/pz57ftircGqXW9cWY5+O37Yqx7SfS7pKtnT7jRhXNSVnLDbzbjUUuk7eoe+jmkzystnNvNAo1S6J/1lr/AKXsVcqPNVNomfpdrw/ZexRF3RDb+NlCTSUk44bd/MKKXRJyFDGktzAyyG37qCPpb9A7/DX7JpvQJ/NmvMFL0vP0d7+Gv2TTWgARZmsvEFX4n1Ymkt5DoFAzzUTYMDEZDZ99RRrypVNuAxmNmzn6aVB391AqhSbp3+qhQVeso8En+I366tqptaVQyk/+Rv11c0T6Sv3j10qkr949dKopJzHXSqSc6OoM7p8eGT/D966ap/T48IDOTfbioVES6DlXP9e2oZ6zf6+1ebZ/ZXUx84OeYfZVVewv8/tXmWf2V1MdXg55h9lVZVD4E08l7oR/yrqFcw4FTyHehHvrp9dY9MCFA0BRmqBVPrWJsyvOR7Yq4qs1iTLCulHtCkErMUR2fjZRiiNAc0W3qo6LbQGaqtGj86tP9L2KtTVXo/8A1No/p+zVFrRDbQoCgOiRkKOiTkKCPpMeBd8xfsmm9DDwDXmD1UvSf6F3zF+yaTodXgGvMHqqp9TDRJyFAmiSoRUUaqOkLWIz3eulXxvoDoUm+N4oUFNrYDxAx/WN7P3quaqNaz+b/wBRv2hVxUT6Ssc+0eujigr3j10dFJIxGPqo456BzFHUGV1sWUuJxOKQPtHdTCBAiqXhctqkLYCVFMpVMYZH765c5pRyYvryPlK2ddc59tRLoCX4t9q81j2VVKS/PG+YfZXXIbRpRwOKIcWCbskLUCYAiTOOZqTZ9KO4eFcxOPLVjgcDjjSi3U+BLFL2JyRh211OK5PwHK/1HQj/AJV1itwyIDOjIohQNUGBVbrCnwB6U+0Ksqq9ZFRZ1ecj2hQWgTRKTl00YoicqA4oox6qVNFtoARVXo9A+k2j+n7NWtVWjlfnVp/p+zQWkUQTnSqIVQIokJEDDZSqJOQoI+k0jiXfMX7JpvQqR9Haw8gUvSh8C75i/ZNI0IfzdrzBVs+ppTRIGAo5oIyFAS8uz10qkry7PXSqAUKFCgyuuummhZpvj9I3MTleE1ep0uyQCHEkHEGd9eWzaDzUA4ebsrFj1A/pxkCS4M079pAGylnTLI/WDv8AhXl0Onm7KPjjzdn31LHplzWWzhSQXBJnYrYJ3Uf5TWeJ4wdivVFeZePPN2ffRF483ZSx0fhc08088wGl3riVBWBEElJAxAnDdXPFKphSzh0/GrvQeqdqtmLDRKJguK5LYiZ5Z8aIyTJ5qiszbBC8wZAOBmMIg7jhlT9nXAHTXRtHcCyFqJets70WdF4g5Rxhn2BVmzqNoRCuJVa1F3DkrfQhZkSOTdTmCDltrVIqOCbWpiyKdFoUUhYTdISVYgmZjLOupJ19sZEhxX9tz5aomtQNGNqAUhYMSL7q4I/lUAaDp0GzgpVmTGBvLmOYyqoq9Rr3ZDPLVn+zX8KC9erJB5av7a/hWdOndBDJVmPVNIc1k0F/4eptR9VUaMa/2OPHV6CvhVRrRr3Zl2dSW1KKiUGLpGAUCcTzVUOa0aByIT1MWj1pTTKtKaAWZBI/ltSfdTka5vhJsZA5S/R++g5wj2MRylHH6v31kRZtCOGEPKSTlCnB7bZo06g2Nz9DanutCVe5JpyNaeEmyb19g+amxwmWSfLy3J+aufaT4OXkCWX2ndyT4JZ5gF4E/wA1ZG32Z1lVx1KkK3KET0HIjnFS5HcVcJtjG1fYPmqh0dwk2dNqtC1BdxwN3MEzyUwZF7DGuRF87z3UgPHfUsp3scKNj/f7E/NSE8Kdkk4Odidw/erhHHHee74UOPO893wq2U7urhUsg2OdifmptHCvZYEpc+z81cKL53nu+FEXjvPdS0dr0rwq2dTLiEIcvKQpIm7AJBAJ5VM6F4VrO2w2haHLyUgGLsGNokzXGC8d5pIdO81bHdVcL1l+o59n402jhhs0CW3JjHKuHF07zSeN5zSx3B7hks8YNr2bRv6KJXDTZ/2LnaK4cXec9tJLnOe2rY7aeG9j9gv0h8KFcPvc57TRUsKKsun40d6kHZ0+40dYUuaOaQKVFAc07ZrMtxaW20qWtZhKUiVKO4DtPMATT+idDuWly40BIEqUowhCfrrVHJT3nIAnCrnWHSqLBfsViKuNICbTaYh1ZUAeIZA/RoxExid5ONIiw3FmsJ8KlNstSZloL/NmFDCH3B+mWMZQnkjIk4GthqDbn7e4+5blX20obSyxduMBTijiGQIKQEpgmSJONZnVPVZCAlbgDilC8EphSEjYRGCunIbN9V2kNa1taQU42paUtKS2bpxuoMOlKSfH5TgHOBWo4Y1c8Oza0aTWxY3W7OUJfLaUNJQbxTfCUl0JgRdBUcsYFch1tsK1Wx55LRbaVcDcpuhLaG0NpMRAm7PXXZdFt2VtAes3F8U7jxl6S5Ig3zMuKG9RkYg5Vg9e9ELLaENKQ55Jl1oShEltfKWMwoJPOjKDSV5tRaC02s2ZbJWCWSlxrGSG1ENuIA2JClNEeccqy+kRfeVJjniczMxhOCgOqrfQWj3GrS2laQkPpdZCgpKwStMJhSFKE8ZxWBqGbiLU2p0Di1AhU7IBPbN0ddSGpNN6Bvjwbzaj9UyhXUDn1VXu2cpnEYc9Ld0mokkBAG4IT8KYdtSlZgYbhHaKqCmheorMm8tIORInozJ7JpTqpJMQCTA3c1VSm11KstpIxSSDzGD2iooRIMbMaJtUGe2g22heES0sclSg6jIodAUCNovROPPNHpPT1geJKWVWRxfjJSQ7Z1862CpF3mU2UqHdWZsljU4YSJ/G/IVJVYFNnwjSog7DGR8rLOolmVJSsni5BxPFkhRgeU2r9YjqChtG2oyTTTrUiciDIIwIjIyNo308h68YcgKOS8kr5l7Er/eyO2DiZSgTSSqp6tBWnD83fxEjwTmIORHJxFQXWikwoEHcRB7DUCb1FeoqKgBVRA4USjRA4VQd6iKqImkk0QZVRE0kmiJqg5o6RNCgdOzp9xpVIOzp9xpYrKloTJgYncMSeYDbXTNXeBhxab9td4hOEIRdK4gHlLIKUHZEK6qz/BjowOWzjCLws6Q4E53nSoBoRtGCzzFIOw1u9YNYy4AJSmDJi9OB8WSo92+rEC7a1QsDTXEtyhM3iEKJK1bFuKMlZGQkwBlWe0rwUWC0OqcLr6VrMquKTyjETdWlfdUSy6xtHBQUg75UtPWAUqHVNWFmtpQtK0LbMHAoWSQNxbWJrQjDgPZKYTarYEnyVLRd5pRxYBFQ3eANIHg7Woec2lQHoqRWn0jrs603fDTj4kSlpPhADPKuFJvgECbuV4bJNSrTplCylRU4lSMcQFJMjanDGMjgaDOM8H1ps0JYQ0+hIITfcukE4qUUwEkqMk49sCoGkdD6WGVkw/8AGWz/AM5q9tzhUorbtBM43FqjqSowOqOuojunbYkckk+aQqOwmlDNWayrUmbQ4njmngpLKiU8WUwSo8iA5KUHEZJgxgabTY7E686i1l0IlRQWruF7lAyeYjYRhUK0JcRavpK0hbl++b6Qrlbyk7sI3QK0ln16Wow7Z7M4DneaEn8dFBWtcG2jVnk6QfTzLQgfauRVi3wL2RXiW11Xmlg90VPa1jsZ/SWFHShUd0D109xmjHNjrJ55I7r1BW/5Gsj/ANU/6KPc2aWjgJb/ANy9H9P/APKrNuwBImy2xcbgr1gHDrplzWq2MHFxDg/eSn1gA99BEHAiwnO1PjrQP/pqS3wKWPyrTaepTXvs9PM8JSp8Iyk86VKSewzVgxwg2bym3Ec4I9YieughJ4F7BEF+0HnK25/+MCmRwIWMGU2u0A+cz6+KmrG06/p/VOBQ3OIAPQFJj1UyOEwDAtN+sdtCkUcDNlyFpfJmbxLPZ4gkfiaT/ke0crSqNxSk+o1YDhKbObSOyj/zDs5zZA5wT6sPXQovR3Bg4ykBNtdN0QglGKRsQSSZQNicIgY1Waz8GlqfCYcZcKciqUKiIujknDLCYwFW7OvNjOfGp6D99Sla4WaJTanR0pKvdT2OTaS4N7czJVZ1qA2ohzuTJ7qzDzBSSlQIIzBEEdIOIruz3CKhKYQq+qcVFF2BH1ZicsaqNNa0We0J/OWmXwcIKSFp50uASk84NZmBxlVJBwrT2/VErJVYzxqScGlFIeSN2MB0c6YP7u2sy42UkpUClScFJUCFJO5STiDzGoEk0RNA0k1QCaSTQJoiaoFCioqIfOY/GynBTROI/Gylg1lXaOBqwpbsy3iUm8vPalUXYVuF26R/EVvrK60aSsxtbiLMsE3zySQLsDFKU+McZM7BsqXZdPmzavOKZMOlYbkQSC5cAJG3A4dNc60fo5CryVcgpbccU9eXfQpsgk3MsCOckkQRkNwi/FsMkZGpbNqJiVbh7qrmlFfFrWM7wcj6zWC43AgSOkVKYt5nAJA2C6O8kSes0Vds2Rx1V1tN8/u7BO3dU5LFuawSH0jci8R2A0WhtK8W64YEFIIjk7QR4sTgqrtGnCRKUnqK/jQUDmnLSkcu9H77ST2lSDUZenb2aGTzhF0/ZIrWDTaswFRvvH3zRPaVUfGxnfcPbKaDKp0wqLs4biSodQUTTKLckkXm0HfEpJ7DdHZWktVqbglaGgMp4tGAJEnDPD30LNb7Ob6i222sXkHi7wC0YKKrpJCYCZzy27gbtFnYszd+0sXEyBf49F0KVkIIGAnGCapPpYfPgrkY4303cP35jvrF6c0urSVoctD67rKCpLScDCQJISklIKiBJJIzEzyRTlpsatHWhRQvjG0ruOwm7mJuKTJBMZKBzBBiRNG1sjjLBDloWDmEoSlSypRkC8oJupE4545bap7drI1eld8AyeTdMCdxWPWKlEhQwOBggg9aVA7xgQaj6FsJYtzVpe5SAYvE4KMeUTkrmOc7caqEWfS9kJ5brqMcCWVKBEZykmMcIqzYVZFCW7UhZ+rt6CJkU9rNqY9aLa+tLqWLMSXEPni1M3ChJgCeQkAKBMeTtJxrtYtVmRo+zu2dKHlqWpDrgDi0qN1JSBdhCUwVG8QBgMaqWs3NCpViFtnoMHviq226HU2JJw6QfUaqm9VVthAL7TLigFBrjXwQlQlJW2lpYRIIMHGCCYmpejtDgODj9IMlN66Qz4ZQOOctpuwd9SVtHUmNp7PvpBUN57B8autag1ZiniVBbZQ24lRSCXLiyh5CyRCSrAC4BdjnqkOk0zdCvKtCZLaJhaJs64iLyFZjJQG+lLZTZBIBWRJAkjAAnMwZgcwqTbLGEBCg7fStJWkhMG6DdJKCq8nGBiKr1aWRF4qMeAUUhpHioSpFoQCcitcLST4sAVc6KtFn+ivOvtkqQp0IuEhK+KSlQvIJMHlRhu6qVCWrEr3KV6I+anAucyez76SxrCgCTAwmA22Y/NylQF4GfDEOAmcBdM04rWQXQLyQqFSQy1AV9HQ3MFOx8lwbwbvQpbPNJTmHIPQfx+OundZktLbbC7U28slKU8hwPNg7TycWxuvEHZJitPq/YWLS3ecXxJKnLl1KEgpvQlS3OKISZChmAYxnOrXRugFWULcIbWpTzYaUsJYXBcQFJkqUFw2HiYgm7gKuUtxbSOj1MrKF3SYBBSZSQdokAjEEQQDhllMM10XhkaC7apaCg8Wy0CARJkrJOG0YSM4g1zkmuc8KBNJmgTRTQCjpM0KCQUGjCDWpHBrpH/bH0k/Gj/yz0j/tz6SPmrIatzK2NH2d2+kg2qzuBEyBdZccF8RthGGOW+qS0voH0gqJuuqJTdIvFt1wvAEGPKQgHoNavWLRbzNgszdqaKFpdUkDO9dQ5xcXZnkulO/k9FZnV/RjHGrbtLsFSVJSgIUsIWTMqUCACIOAOBziDG4lDug7cpbL4UQTLDk7TfbLbn2kInoNSGJmodnN21PNhYcHEiFC7CgFNupgJ5MJSq7hhycAKvtAtIUslRugAxKbwJIIyOGBgxjRWi0FoRxQS4QbpSIwOIOHqAqa5YHWgopSVbhke01X6H1mQ0q44ptxGKb5BlGMpMEZYnDdllB2dn0tZHCLrzBJzAWiRh1Hu20HO7fpW0DBSSj+X31WK0i4c1q7TXRNcNGNlorDhERACpSqTlGUgYyNlYrR+hFvuBCEzvMCEjeTsoKovKJEknZid9PaRtJb0faF/X8F1XUIVB60DrVW20jquwyEpSlJXjE54eWVAiEzAx2kCslwhspFmZQ0AhtahDYF0A8YDegYSpLiCTtNBl27BxVxLqSlTJbUUk4KSSha1c+BWOiN9Jta1Kta0KM8ep4ncOMWsg45FK20q6E1M09bzaHPClIeaFwqvAJdQNikEyhcHOIVGzCHbLoZpvw9pfDaFELABJdUkrvTyUquoKtoBmDkMTUW2ob6HbPcdXxZbN0EpJG8JMZQCBPMa1Wi7IgBV8wQe8ffXPtVrYlu2WhtXiKUvDmS4pM96eytVpy0FpqEAuOuLQ0ykY33Fnk92OzdhNSVWVt1WsbpUrAqViopVBUZnHfjjS7Pq+tDQRZ7S+wkE4IcWJKjOImOyNtYFzTq0LguIBF4FN9o3SMALwMYGZx2YHbU6xa4PJCiFNuQTdSAbygIjxHFYnHYYjnrUI0Vp1RfWZctXGgmbrgiTtvlMle3xpq7sGp6g2b93EbDIg1Q6J4QLwH0ixPDGAUG99lQSeoSa2Wj9bLMpEsqKo5KkRC0EZhYVik8xrcUjJaQ1IW4hbQxSLyhiLzc3b12YCkKuIlMp8UGc5zTmqRmeNCTeB5YAykeQtYy563OndZyoEJ5IOcZnpO7mqj0K6pxxyIKg3hOIkqGMVaiZGcVqioiA8z4t3FZHlTPiVoGNXwbMlkvMAS6VHjATLpMkDbAgCYyrSNWd0wUpaEgYKGWU4gY7d1WrGj3iZ8FEDK8OnCI6614005f+QR/3LEcoYKMwY2dA30tOpCZhb+Z8lCNpBwPGyMh5NdXY0moJEWZXig4gziAYPJzE4+aeaaPWq1qLCypsNkKQAJBnlDGRWcwtrXVmxNsshV5NyIgGQkJwgkgSZN4mMSs4ZVntKMMFai286EY3WkjkzEYhRKbp3XaorPpMxBNSrZrGuxFKUsIStQ5Tr7jaUi8CU3EXgs5Y4jdG68SnI9K6FCrC6tuz3SJvOlXKP7iUeSIKcoGFcvJq30prfaHAtKrdAJkNsIUlBwiFrITydnljuqIdAWo4iy2gpOIIZdII2EEIiIrj+6vhqEGaImpZ0Bav9raP7LvyUhWgrUM7NaP7Lvy1lUW9RUo6Pe2su/21/ChQeslW9f1muw/GknSK/rtdh+NUZdSTgk9h+FSW20keIT/AC+81WbZnhU0iv6KhSVNKUlwgQCCguMuthwTMkFQw5645oux+BAF5CyXyycuUn6Mm8eeErGP1q7vrDokWizOMlJTfTySUjkrBvIXG2FBJ6q4bp+1/RgWC242+CsqKrt0B0BKi2R46TdEGBGPQCqqw2wC1XsEpN5OGQTcuiObkitvY9O2JoY+EkYlV9MHA4XRgZGBCt9cymtjqBq2244XrUkcSkG4lWTijhMDG6nPnMbjVGqVp2xODHizOw2kA9Ycmoz2i7GoZLTP1S04B6NzCp1tVo5ObDZjegH2gRVJb3rAr9Q2PNCUEdN1Ims2DGrTKZ4l5CSd6HEHrKb4pbGirY2TxDjh38S7PagEE9lUf0iyA8lLifNdWPfUprSjIiLRa0DmevjsWCKofetdqbUeMW4kqPKvozjfeprTb7jjCXVqBhyRsAuqSs4RAyNTnNYApMJ0jakx+0badSRuuyKrrZaEONFtVrSoEk/oC3iQRPJJnOioWlbJx7y3nZIHkghKnCoqupBPig3FmYyQqMaPTVsdUlKFIQQm42i6jwV1aGnCCVSokX0woGQCThOI064FM2a7jCXFukAgF1Sg0M8TAbwnGIymnH7VdYZXJjiU4HIOoQloTtiEN4TkDlVRUWS2hFqUvYpTnYpRI91atvT5K21gkKbatCGcp491lSWSdkgX4O+KwOXV7qlNaQKdgIIhSTMEYHYQQQQCCIIIqCGlMYdXP2UspFTHNJhSpUntur71InvpLagrJsH+VQ9lwDuFUMWd8tqvNqUg70qKT2ginW7e4XCsurSs5rK3JPMVCSevCrBhgDEWZRO8KcHcQqrSy25Cf0lgL38RZIH8qWUk9tUVbL7y5m1tpAEkrdJy2AJClE8wE02LWoH/AFeP7qHT3lCTRaRfW4sqTZg2NyGlISOhAy6yo89RQ25+yP8AbV8KCem3H/eOdTbnzUZtn/vXv7bnz1CSy6cmT/bPvFLFle/ZD0Eilh9VpH+7eP8ATc+emkuoKhetL4BzIaJjnjjgTTbzbqBeUhIEx4qfvqL9IVvHoo+WgmaRZuqutvqfSrBJhxEzmLjmM7MJHPUNNnInkkHojpzAq00LrS/ZiSgpIIghSEKBEEQUkQRjzHnqajTqHFplJCioYNMMSVKMQlbhURicDHUKCismjlunkg3SYvbJOATeyvEkADnr0RZtKW1CEoTxACEpSJBOCQB9cbqq9D6pWVpSHV+FeTiFOvFdwnO4m6EJx3AVcuWNpWa+oPe6lWWae1jtifGUwO0d3GVBXr1bB4iW1+alR779SnNDs4kBIO8rBjqiKjP2VKR4/UCBTCWjfl7pH9g11z89CoSm0T457RQphdOwcSncO2kqsiTsTUdbIJ8Ydv30FMpGZHWT7zURUaashIKbybpwIvZ82VYnSGpGjnACqzgKhWKXFpEA44BUd1bW3sNqBI4swDBAnEEe6cqztobBRihKomORAz5xOzdWJhqGLtXBPZFYt2lTc5JKkqHfj31Xp4KbhNy2tGdhRHab9akWVq+QpEDEiUme5IHdT9mW0hQKSgHcUT7qcqwzvB2+DAcYV/UA7oqPaNTbQgSUA4bFt90qE9VdDe0ykEytsEDHDKdtQH9PIPlow5k+8VBza26vqbTKgoHHC7h27arFNkDbXUv8db8pzsDcezUd7TqT4qkc08UPWmtDm8xSUrO78dlbS06YcV4q0JHMlnu5GFVVsvLHKWFdCWvcmagrLHpAoSUqSVIUZUAbpnDEK2YAdg3VF0lpLjMEpuIBkJlSsYi8SczAjCNu0mr9jRyEISRBUcYMEZxiBlkag6S0cnxgIJmQDkcDlsGNW0pnpoGp6rDSDYjVEdpMmp5MDKoxsit1D6Mfq0Ett9QyKh0EipCNJuj9YvrUT66rkMHdTqWlbvXUFijTLo8vuHwp5Gsbw+qer4Gqri1bvX8aAZVu76LS6/KVW1sdSiPjRDTqTmlfUofCqU2VW40PoquftpcpS5tGlWSkhSVmcIJEHrn3VmniJN0EJ2AmSOuKnCwrNENHHaOymlpX1teDrSFhYeSp8O8ccEqIQptBVhyUiVSZiSMOas4NGmcj+OqprGrbhSFBCru+6qO0CmjL0PZ2EKAIWPRQf+NSkWJP1k+gj4VyLVDSNsaWlAUVIkclU78YOddusdiCkAmcQDtHvrUTbMxMKx3Rk+UOpCagO6FOxX2BWq/w1PP20StGpO0+ka0ywq9XjPjJ9D76Fbb/AAwbz6ZoUVVO6FEYtrUJmCtfvOXTUyxWRDXiMAYZxJ9I+6pqrUlKo4xMnZmefbT6XwfKmsqiW+1LAF1q8Y2gkDuqletL6p/NwB0K5/JBH431p3VpAxMdNR1W5GxxIoMXaNBvrUSGW044kNxI3coqwwGIFD/BOLHhC2DzNgnuAnsrYqF8YOCq63MpTgp5tJ3E49k0otirYw2CYQs84RAx34GKp7QgGRxJyMSB8grdvspP65vvqqtdhBnwrRHXnuyqUtsG7ZFK8hI6kg5byaQmwL2pbPTc29Cq01p0ekHlOoG6b2PPlUez6NSvJ5vrBHvxqUtqdmyKGbbBMZwD6lR2io+mbCbiUpSgSRMRgerZWtRqyBiXmh0z8aZt2gG1BBNpaTB23gDzDClFsa4gkJBCCAIJMyMcIICR1Y7akaQZa8W4Rd5OBMck43r0knDYRV6vVhqIFps4jOVEc26nrTquHDyXmFGVwAsqPKJOQTz1aLYI6PBxCTn0x10k2JIPKlPbWr/JF1syktqj6ilE9EBvtpherTxUfBgkz4qFH1gUoZTiETn1yaQ9Z4ORE/WMTz5VsWNQ7W4IACTuhCR1m/PdRI4LrSoxfZJ+rxyQqecCRtpQx/EpnAzltiptm0YD4xHUtJz5hNaz/Ka2JxSEZftBnzYZRhS2eDq3JPiIIjO+MeqrEJbHOaPSDgSI38oEztCRIHSKYW2EqKZvQc0kkdIreL4OHr0wQdoACpGRzIHdTjOopQZ4lSo3p9wIHZVyWw9msRViEq6SBHfhUwaIJzEdVbpOrTgP6GOcIPdiKeTq07GCSmf3NnaYpgtghq+SJBHWYpH+AmTtrojOrbqQYJM7C2SOgQBRjV1wnHubIFMQaY/RWrfKxuwB5Q++tDYrEAIE9AgDqEYVe2bQRB5QnD6sVOs+h4wnuq4hNK7Q2hZWFET1n3V0RhEJA95PfVRo2w3co/HVV2KVSeyVJ5u+mFs7QFdtSSRRhQpZSrWwqcl/Z+FCrWaFLKQLMrwzg5k++ptChUUza8vxvrPHM+dQoUDqRJxxw99UenUwEEYHl4jA7dtChUFbZkhTibwmYmcd1HpNZQVBBKRjgnAZc1ChQZO0DldYq5ZaHETAm+rGMe2hQqKn2dhJAlIOA2CmdYLKiEchOBEYDDPLdQoVVVj2jWiCS2gnHG6me2Ki6VZSOLhIGWQG+hQqIrNHYOmOf11fo8ZPmLPXBxoqFRWbU4ZOJ7earCw7Ttj3ihQrbKUi2LBwWr0jvNWDFqXe8dWW80KFbhCLW+oEwojLad9Rk6RdCVQ4sYpHjKyxwzoUKKkaN0i6XUy4s9Klc/PVxZLe5e/SL9I7zz0VCtI0qLQoxKlHpJNWdiMJdj6491ChWZQ4wcOv4UuxZK6VeuhQrMqfsKqlL29dChQQXdvQffUdlZwx/GFFQqolcYd57aFChU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68" name="AutoShape 4" descr="https://encrypted-tbn0.gstatic.com/images?q=tbn:ANd9GcSLWJBPgep3Ukhq0CbLlSKXBIRVJ50GE17Pld4RrgrUg5HTOtLzb03ycQv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2" name="AutoShape 8" descr="data:image/jpeg;base64,/9j/4AAQSkZJRgABAQAAAQABAAD/2wCEAAkGBxQTEhUUExQVFRUXFxgYFRgXFhgYFxgYFxQYFxQXFxoYHSggGB0lHBQYIjEiJSkrLi4uGB8zODMsNygtLisBCgoKDg0OGhAQGiwkHCQsLCwsLCwsLCwsLCwsLCwsLCwsLCwsLCwsLCwtLCwsLCwsLCwsLCwsLCwsLCwsLCwsLP/AABEIALEBHAMBIgACEQEDEQH/xAAcAAABBQEBAQAAAAAAAAAAAAADAQIEBQYABwj/xABDEAABAwIDBQUGAwYFAwUBAAABAAIRAyEEEjEFQVFhcQYTIoGRMqGxwdHwBxRCI1JikuHxFTNyorJDgsIXRHODkxb/xAAZAQEBAQEBAQAAAAAAAAAAAAAAAQIDBAX/xAApEQACAgICAgAFBAMAAAAAAAAAAQIRAyESMQRBEyJRcZEVgbHhBWGh/9oADAMBAAIRAxEAPwDymV0pISZV1swOlKE2FwSwFapeGcJE6TfpvUNpUmgLraZllviaNgWtIB0K234d9l21C2pUMgkgDgQJHXcl7HbPa91Brh3n7wiYvb5L1HZGxWUA4NAu7MOAtYBWc0jEItk9rYAC5zJ1RIXQvKekH3YiIsmmg0iCAR0RoXQhKKXbGwaVWmWlg0tyXzz2k2M6hVc2DAOsL6ghUe1uy1GuSXNvB9TvXSE/TOco7tHy+aZTC1e+M/CqhPiefJY3tP8AhtUoucafipxM8BzW9PpktrtHmsLoVnU2a4HRCfhITixyRXkJpClPpoDgss0CITSnlMKgGpE5JCARKEoCcGoBAEoCWEsIBFy6FyoOCcExdKAfKQlIkJQCkpmZcSmSgNO7ANQ3YAKQ6qEgrSu9I5WyG/BoJwZU/vIKca6nFFtkJuBKm4PZzlIw8nQStR2ZpMFVoxdGoaZ3gOEHdprdXikZcmbL8MMHkzkiTAAjcDc/Jehwo2y8LTZTb3TQ1pEjj5qXkvK803bO8FSGwuhDxuLZSYX1DDW3O/loFlv/AFAod45pY/KPZcIObjIMQoot9ByS7NbC6FmcD23oVKuQtcwHR7iInnGg5rUhHFrsqkn0DdYKl2x2hZQyg5S87s0R1PBXdVpItE81jdt9hTXeHGpF93PVago+zM3L0XGC7Q0nxc5iQCN03mPRJ2rxTG4d4L2gkWk7p1CkYDs/SpNAa2XAe0b3i5Wf7Rdj6le3ew3mLjlO9VcbMvlVHj20sYMxi4VNiK0rY7e7FvoicwdJtxKy1fZLwdF2ds5xpFVUegOVi/ZzuCi1MOQuTTOqaIZCbCO6mUzuyoAcLgEQUilFFAMATgE7u1wagFDUuRckzIBC1MITyU0oBkLoToXBqAZCQhFy3TsqAjFq7u1JLdOqPToSEotkw1V3epe4SGiuhgQuT2CUzuipWEpGURGXexandEOgEiCJuvYOyG1PzDQ2qxkgki0GOQ4SDcry/s8GZxnZnbvbMSOu5emU+1uGoNa1jBJgEAQABa5vK1NapGYvezZgAWWM7WdrXUnmjTY4Eau01/d+qPj+2DILqT2uEbwQQfPVYTHbW755LnSTqVzhj9s3PJqkD2ltJ72udUdrETJNuqz4qGbFWVdtI7/eVFGDvbTqvQjgSatEtYHB4MRMKVQ7QV20+7FRwbwn1VdUwRkZTbiTorjZfZovZ3j3sawHxEuECZiYMzbSJUdex9jadi+1OZgpVXS+QGTvGlzxC2VWs1vtOAtNzFl5dhNm0Gup/tT/ABQNDciD6J/antPmFNrSfC2HibTNvkuMsdvR2jkpbPSqmOpgAmowAzl8QvGscVldrduWsjumZtxzWg9AbrzjE7Wc4ASQ1slomwLtT7lV/m3TYklajiS7I8rfRptv7fGIeDYP/VlBy2AAgbjZZzFYkBRK1bK4kKNWq5lvoxVjcRilW1aoR6oChVQsSZ0SGvqgbgZtebTvEEXHO3JBLgmVwUi5mwocnFwjRDCVxncqQG5yYXoxpSUn5eNVCgM67MleEwqAdK6UyCkc4DVwQBEuYb7IQxDeZ6BMB4NcVLLQtWuQ4RBH1N1KaJE7lFyuOjAOpTm0ahtYeSWA2MDmBpbvngbiIsrM1qQJHeCxtAJmw4DjPoqcYJ51d8lwwjd7x/OPqqmxVnruM7EUGUw81iCZhkAkRpKy2K2eGXykcFoKe1SRcykxQNVvGF3o8/IzDMMDpKkU6cImIDhaIhAbVKpey9djabKIaymA/wDU+8nl0VU/FHiUue3VBcw6qko5+IdxQDiDxTjJSNEIWjqdQzqrSnXDRMyYVYEQVOSEaLFteSIR8ftE5Q0Gw4KnFQoZeSUscSdRx9QGxPqlxFYuJJ80ClZJVqcdFSUNqVdyVtQAKO+t6ID8So2jVD69eNFEdWlPdUlRKlVo1cBdc2zaR1QlCIKY7FjdLugJCMyvUykimGgb3mB7t50XNyRuMW+iNV0RG0Z+/vih16p/VVpDk25Hp0UR+Ip76j3dBH0U5CmWBaADceq52OpjeCeV+iqji6Q0pud/qd/dd/ih/TTYPIlOReJPdjgT4WOPkmValQ+LK0XtLgDMbmySdPuQoLsdWO+OjQPkpFDEnunte1znkjK4keEbxc71lts1Gl2G7ipvLWj75phpMHtVh5EfJVFRt0xLFFqTQH6i7yd8135yiNGOPkB81VJzWE6CVLFFj/ijRpTHmfoE07Vfua0eR+qi06DuHrCkNwlUguAENiTItm0118k2KQ04+qd8dAB8kN1SoblzvUolGk6ZJkDUIWJaZmCB7oQA3MO8pMnMJi5Qp7jhcAwXieQ/qpVOiButwSUcPVbq30uuqF37rvQr2HjFxDWu1AQaWDpHVrfRN7uof0u9FLwGzarifDEcUKVOP2SZlghqr62DLdTPktZisBVbvJ8lCr4YuHsu9ClijJVnRuUVz1f1tmngfNCdsMkWP3vUZUUoelFVWdTs+9u4npCWlsVzgfAetlNmivbWSOxCFj3NpEgm43C54aBVNfat4s3m439B84Uc6CjZdPrKHWxjRqfJZ/GbRubvdfiGj/bJ96jU9pOEwAAQQctj66rnLJ9DpGCvZeP2gY8LSeZsPeoVTGn9VRjeQlx91lWUcPUrOhjX1HcAC93oJKsGdlsWdaJZ/wDI5lI+YqOCy5NmlFI7GYlg/fdYH2gBcA7tNdLqGdox7NNg5mXH3qW3YFQe0/DjkcRSP/FxQ6uyYBJrUJ4NeTPo0j3qbK2myK/aVU/rI6Q34JMNiXBxdIJILfFezhBU1myKZp5vzNIVJM03NqAQNIeGlsnnHVAw+yXOe1mei0OIGd1VoY2d7jOg6KbGiJVA4jylMLV6x2c/Dqkx1OqzHYfEPDh4abmllwZnUuHkFUfidsl1LuHPDQ5zY8OkC/8A5LXDVmeaujzxK10Ij6e9FY0ZdLyfgVmjYfCYRzy3M5wkgepifejUMCA8tBMlruegJ4fwo9B3snofTKjADvyIGtQT/MPvqtJGGytwWxqlao2nSGeo6crdCSATAm024qPToE5mkEObNiINjBBHFabsQ8tx+Fe237UARGpDvkUXtjh8u1sYIiXuJtF3Na8nzLp80r2L2Y5lOSBxICtMPQDB16dPK5UFrbjqrEO+PzURWDqu+/RW+yMPSfhMaX1Gsq020X0WlwBf+0iqGg+0csaclTYnd97k7D4GpU7w02F4pMNSoW3DWNMF5PBAgdM3d9704FCpnxFPlUAMTT9VEIU6qbab4v0USo26yyo+lRWaBaErsQI13j4heY4n8T5p/s8KxtQOuXvNRpbGkDKQZi97Ig/EtpbfBmYnw1hBIqDSWWGXqZ5LtzRx4M9ND2qRTxDBqF43iPxLrZ2llFjWADM0uJJP6ocAIB6GFJwX4qVQ458MxzSZAbUc0gQLSQZvJ03o5oqgz2KjWaf025/1RqjGgWb8AvCKn4hYqSRWd0hvlujf7lPr/iriXMcG02MNodJJE6wCYWeSNpGt7UdpsHh3Gm6X1B7TaYBLTzLiB5CVn9v9oszCylkpzEObUe5+4zZoA4HzWNxu0u9zVHnM9/idAkzZpnQAkCd6gYvabnl0CJNiYLgNw0A9Ao5McTWYbtA5jMvePJuRnAIIA0Li6eNgD1VNju1L3hwzEToGSxut5PtH3KkewucS90mJnXQTc+UeaSjhy7wtaXOJAaBdziZsANVm2WkNOKffSDrH11JQu4MTb1VvS7PYtwy/lq+YkwO6eJ0iPD1V/wBnOybGvaMU9jHOOY03OGWlTZJfUrkG8CYpggkwCRcGG1FvozGz9lF7e8cRTpDWpUs08Qxo8VQ8h5wtr2O2Rgi5rnsHd3c6rWhxLBILm0h4abSQAC8k30VDih+f2jToUQ/un1m06TTGYU8wAJAADYbLoAAbJFoWixdF78Vii7LSFMmWkAtaxhDKTC1kiwy2ANx5okvfQbdqMFt/uevfmcOyg3uSTTc2WkZWyOMZR8F5X2+wNJwzsaJgmYAdb2gY1sfeETZnbAsaabpqMGjrZgAIAidLcVXbV7RMqw3cTrGk2A6GVZODhcO0dsCywyrHmXyy1v8An9mZJvdnd7040WfcKO9uVzmTEOPpu9yG1xlaTTR5JRcW0/QWrRjdbkEyOE+YCntr2CZUg30O/wDsrRLBHDNsS4E8mR80XEVXuaGve6oweyC5xDf9Id7PkgVafPyTG1IEHigGVcLbw35JtPDeG5A5cPepbK/ApXlj7aH3LLRtNPsBmLBlN4iDwB5E3uEpxTy8VLSS46A3udM3NOxOzR3b6jXXZGZpH7zosZVdQcAQSDG+CAYjiQfgVlSs6TxShXL3sttlYl9J7KjQMzKgc3dcCReVOxWPOLxxrlgYasktBkAimBY/9sqs/NUoLWCoTMtLi2AAbAgNuYm437t6ZSxopOkAyLtvMTZwJgTbktJnOiOad/P5qQDbQ8/f9+aiVMRJJFpn4paVWno5rt85SCXSRlF7Ni9wD0ULRKqMkaE67jYwY3jfH0KDgMaaWewdnbkM5tJkxlcOAsZBvZI3FU5B7o8xmEGAAP0yLyTffAjVRHmVAgwrNknjugQOnBEDvuyhlTsJtHuwPADHGb2IgxqL6dOAVsNDZG8SgYhviRnY2QfCL9LaaADkornEoEXdkshDzLpWjAXOlD+Q9EGUoVISQ0HUD0CmYagze1voFXNP3vVlhHAkeml/SVURmo2Hs7DkjPTpHTVjDr5Ld7L7M4BwBdhsOZMXo09eGmq872ZWeyIBibX3+i9B2PtCwk3HL1haaMbNBR7E7OIvgsNw/wAln0VF2s2DgMMA6jh6VN7QS4saGuhzXNE5fFl1NuEGxWr2fi87QDraYBtfevE+1AqYjHYzFmqWspYhuGoiXnNUY0DIwNsDbV1pc0b5HnyJ1o9fiygpqU1aRptjYxzqFalhcMwPgNZ3csc5zj4i7ILjLJM20G9VnZ7sMalUjF0qzS3xOLhVptdewa7ui0joVR7f7R1ThsjD3bszS4t/VeLjSFkMTtvEtDHNrVGSSCGVKjQS2DJl38XSy5YpNx/2fQ89RhmVKo6dI94r7NweHc1z8O4mxa5tRhHIy5rVKqY7ZxaWnCg5gc37GSZ1k0hJ9V5Ls/F16lOTXqugxD6tRw0EQC4geifR2lVpOk3I0NvpK4/Hp6PprwYyipT7+7NLt3Z2yu7qGkwUaoaSwtdVDswEhobUdlM6RG9ZLYr8ITOJa5jwJZlE5nDcZIy8tytR2rc4gVGtN9XNg+unuKP2p7U4SnRZRw9Bld7jd1VtnBps5wtaQTEgXkydLGTk7Rzzwx4opeu/sRO1HY9lENquqUy6o0ODQx0wRaSTwjcsk7Z4/h+HxCM/tE+t4a2Rx/eaTmA4XMEDh6ITyttyR54rDl2tv2Bfs8b2/wC0EeoTRgBuAP3wUluII3/Y1Tm7QYdS09YU5SL8HD9SMMFG4JwwnRWFKuw6GfOUbK1YeRnePiQfRV/k04YUjirMU2/YThQHFT4rOi8GP0Kv8ud8+YlMfgGnUD0hXIw54p4w55J8Zl/T4v0Z/wDwoDQR5oVbZRO9wPqtrhez1SoAWhl/42A790yNCg4vZNSk7K7WAdQRcTqFr40jj+nY5OlVmAxWCezUW4jT+ij5SvR6Wzg4HN4baxII4FZvtLsPuMtRl6T7SJhr7yy/IT68F2x5FLR4PM8CWBc10ZzKlyo0I5wT4By2NxcfVdaPmkLKljkpZwrv3fePqkOGcP0lCkXyTYUo0Hfun0Sdw7gfRAWQCXKrlvZrEH9BHUFNrdmcQ0SWGOitmaKYhKwqydsap0++S4bHfxHvVslEIKXh6c+vXrP9kcbEfx+K7/C3jf8AfmliibQrZANQRwEW6mZVlT7TMpiS6Y133sLHeqN2GqZS0vIDtQAPooP+BD95335K8mTgj0zY/atjhIcSJy3PLQSoI2fmDvCHSa2IpguY0PqNxmJtDnAuJHd3ExA5LEUNmhsRmtezj62K1mC2kcPhG1gXu7sPovYRLTmqmqS8xLpZiQACY1tYqN2WMaM5iHmrSqtgTGgj2wA6LW1WSq1Zp5TudmHmId8G+ivaOKHfVQwBrc0tAmANwE3gCBdOxez2VLkFpO9u/qNCvIpcJNM+xPE/JwwlHtKvwTdg4o92RusfUf0R6tSVJ7OtwraRp1XQ6fC6SwxAEGWubqN8a6p+L2UQM1Nwe3cZAH8wJafVeaUd2j7OPJ8ii+ytaJkHgfgolOhTaamIqtD6bHd3SpEkNqPaM0PIv3bfadGpc0WUisHNmQWnmI8xxV0/C062EwlFzWPcWurfsyfzdN1SpUL/ANk6G4mmW02eBhDwGkr0YFts+V/lJ/LGJbbN25icRgaIazDjviaYzYdhogMrVXu/ZhpH+WwN00gkjVYXbL2d8WMaGZR4mNJNNrzd3dE+IMMghpJLSXCSACdd2OwuKq4U0qVWl3GHrd/+1ZENlxJcwHMQ4sewtB0frYKh7RbJZRY85Q2rma8urVG06zxdpbRwrCclPxA5nEyGyDAK7yWj5eCfGaKbD1cj2vaSC0gi+8G2q9bxdfD7ao03UmUjXbTdTfhy5jH03lzP29GW+OA0gCYuJC8SFYgp8gODxY6yNQRw8oWYWjv5FSVo2dX8LtoVKpyYQ0mAmC51Mg+IkGM1zBA0iy1p/C6tDWd0C6Mz6gext7NyeAiDLs3skQ0ibheWHa9aI7+t/wDrUjeOP3JQWYsyTncCdTmMwY1vJs4/yrdnkWumelYr8McUWuNHvWVG5i1lUNcyoGucIDxOQkAEZjv3bsaw1WOyVmOpVBq2owtOpEwYtII8lGobXrBsU8TWpm0RiKoA9kZRDri7uYhVjsdUfUz1Kjn1LAue8vdawBLiSQBZccsE11s+h4Xl5IT3JtfRs9C2JstlWi6o9zi4EhrGEXhs8C6ZgWEDO2TdAxlKnT9mXXi789xmmMjGknKwkASfE2YUHs/tKaVWiQPGBUYYJipSk5YBEhzZ8wzoWV3tHE/pP6j4b5TAuQKXsACJMtB8SmKEHHrZ187yvIhlajN8XtetDqm1arRDSAJsA+rEy0QMtSCS+NJ9jedIGJ2vUJmQbGDLjYOy6ufxnfA4zYpiHHXfGuskNjjcFzzoSLQXPPhUKo4N0i08P+n4G3tvJvYTYZfZPbhH6Hz35OZ75v8ALCnbFcSBHOx477jpeNZOW067bVfB1sC2k99RlTO2thme1LKuGY5wdEAAOJBIgywa3WEed2hbAHvJEQN401sZAu1XfbDCVMPVwQILD+WolubhAufWFGkmmjcck5xlGTbX392iodsxg3+74SVxoWjO70CvMS2v+oM9B9FDcx+/L6f0XXR5Ct7j+Jx8giGIiD71K7p/H3FDdh3fcICE+gDx+/JNNEc/cpTqLvsobqR+ygPbmvHFqV9IGxLvcqWntlgH9QiDbTeXrPwCwbJtXZdJ2ub1/oo1Ts9TOjiPP43XN2vMw0e5c3aL27gegIQEd/Zs6CoD1zf1UTEbAqAeyD0v81bjabz+n0BKIMa/92fd8SgMnX2S9ty1w6hDp4SBqOlyfc1bWni3bx6lMqsY/wBprOZuPeEsUY1+H+7/AEQKlKs1tRtKoGCo3K8FsggEwRIOUiT4hdas7JonWQeT3RpwJKHV2E0xlqaDe35h1vRLFHmDtgV2OLmuZ74+CdUo1i0tJa0kXc068rgQt7W2DUOgzchVj3ObChVthVRrh6h4kOD/APjKjSZuOScVUWYangy2wIP/AHa89yK176Zlpcw8ZI94V9i9nx7THM/1Bw+Kgvwp/T7v6lRwTOkPJnEhjbFSIMOB1BGvWN/PVWf5d1WjgqlNoc8EUo/jpYgiDwlldruQB4KsrYc/qF+nzhWvZHa1OialCue7oV7d7lzOw9QgsNRs3bmpucwuFxIO5IR4jNneSr7Rtdi42lTfSwVPEmq3um1KTqnhzOZVaald7iZLA1ryymZBazMRGUu8or4Ko/F1m1LPZ376joME0qbnuMn97KL/AMY4rWv7F7Sfi3YmgxroqB1IgzTfTFmZHN/Zup5AG5c0xYhN7d4mhQYcJRNOpiCe7rVmvkNoNc11HDud7JqNLWNc7hSbJuQNs8607MO1oO8Ao7aYyOkiWw4fzBpH+4eiWvs2oL5Q4ayx7Kg8ywkBMoNIPia6NDIO9c6Z63KLTQ2B9+Yn4apwDeOv36+LpZNDRw9x+9wTwG/YPP3aLZ5Q1FlM6wJ56T56+Ify6aoW0qdMEGnlvMgOmDMjUk6EDhZEaae+NeDuJ5aQBbmhubTkREDfe8tEzPMH1UfRqCuVErZFeDHp1Cu8RScADByuADTFi0FrQBaLX8IkCL5FSYQMBkECOvmVYt2iaYPdYt7BaQzwAkj+KoM0RGnpC5Qvk2lo+h5DxvFGM5fMuq3r/gR1Nzxvvfef+pPOZHXq8IDtmVjJ7qrv0Y/UuvpO7r1jwgVbbT9+LxDv/saPgT09/JQK+0GHV1V3N1Q/Jvz4c57WzwVj+r/H9lhU2bUzXblkj2y1sA6ktJDjHAD1tBO3WNbXxQ7vM2m2mxlMOJcQ2m3IOkhgMc0TYfZmpjqZfSdTYxri05n1cwOumUh1iN/pdW9T8OsQQ39tSMWktqCx3zF+nvWXbZ0jLHGLq71/JpnUQWtOQGWg8TcTcgfJQq2Bd+4Pvgrjs/sZ+Go92aprGc0uJAbYeFgkw2yn1KE2IjVas4NGKqYB94BCA7ZNU8RP05LbVMFOvv8A7ITsD5/eiWSjBVdjO6czCGdkO4T6LfOwAvPyhRX4FvH1P0V5CjNNaSb/AB+W5TmVXDT78lTDE33uv/ZPbUeRaB8VSF4zHAauHCd/SNU9mObuf740VJSJaDMQeIHxgp1MjjHTRKFl4Mbuk/H4ozMd5W3k/Doqim8cvKE59Vu/7+SlFLZu0RNzfkLepUhm0Ry81RUQDe/3/ZTqRHE/fJKBZMx7ZsB6X96e7GAXg/yqC146IwLY1v1+igHMxxLr+QCmUsQ6bR52UZoHEX+4RKOQbyfVATBiHxqD5a+qZUwzX2exjurBPrGqGKrd3vStfBEwPMoUBU7OYZ9yzL/pc4e6YUDFdhcO8HJVeDf2srm9NJ960jb3Dh5QnZd4dHHQ7+qWDBVvw4xDWFtDFhrTqwuqU2nqBIKpKn4ZY79IpO/0vHzgL1xtQMHtTA9fQc0B20YdGUddIQHjOJ7A49lzQtxD6Z9wcSo3/wDKY0WFCp5D6L3A4wG4t1v8TOihPLvaaWXvrG8QgPID2T2gP/b1vKPkUwdmcfMdxXnz+q9xwmKcW+Msmd3xuLp78e2YgHhMD05fUKWDxKh2M2g//ovbzc8N+JlTKX4fY0mC+m3q98D0aV6+cW3h/T0+KZ+ZadA30mTvTY0eWt/DrED2q4ANjlDjYi4gkT0U7DfhcLZq7z/pYAfeSvQe/P2I5ru/O60bj16wmwY6n+G+DZ/mOru0m4j/AGt6I9P8P8ECHDM7eGueS3zFifVahlYTqJ6cfiguw7ZmBMndH9tPchTqFLumhrKbMo9kNaWRxtp5ynOx0foePMEa8iVzcO294H+qY9T1XBzJjNzsNfTelAX8+D7IBPM/JN790+wdd313Ibww6yeMt08000WiC01BusbeiEDPxRB0P30TC+ePvuozqTnG+V3Nzb6azokq0oHsRvsY+KFCuadxKQMO6fRAfiCwwXeWvwNvNPL3nRzY5TCEPPzWA+/olbiCqzveFkdjhvP35roYJ35rr11nyThE3PXiobKsfpJvqbe7zSCodwF+iAsy4DS/CdeqLQBdc6bgq3Dne43Gknl7lJqY3cDdAWD8XFouPgiUqxNyefLTgqinjI3EniegRu+cf4RO4qFLhjydI9L/AH9UKtiI1cNNDaygNxETc6/OfkuzA3N7cSN/wQFjh9oTyAUz83F5tEqmp12N3SLalJVfIg3G68dEBZ0cW57pzHL1neVPp4rdyWew4A3+9Hp1pjxHd9hKBcPIPEDhIA6o9HEw2JBi2onf6f0VDUrWuZm17em7UpmFxQBiNZAOvxClA0VXaBAgf33mLJjMeHzYHkQBeYkKAx2YXED13cxyUSnWLXG/CDEbp8tUopfCpaee/nbiISjFQbke7gd5uq5tT+K+6/Sd+66UVZ0Mz5f2SgWRxkm3TlKQVDewzDr7514qtpG+8TvRXnlfqeG8b1ATRjADcxp7uO7ek/xAOPhcOhnju5qA7FWvc2BF9bj4oZqyJgwNYt7ut1QWxrnUNtzPv1nVDFcmfEDPCD6KvpVQLFrvvgjNqAcAd825KAWrjnDWeNju4yEtPGU3b3eZ5+iHUxDSZOulxPPU/dlHqBjr3k3tp6IC1pvbMfeqKa7b6nTfpCo2vLTaCOe/jfonN2lFog9LRruHJAXza4dab+enA+adn3D5G3qqb8xmvYjS15tpb1SMqukaGOM2EckKXriePy3f1SZhmmfdp6qnNU2B8PQWHIIja50zfTWFAWbi0zvHMcrTvUGpRpzcX5afEIQrEWjX19fRdUqXvE9JQHnbdPP5hDHs+i5cuhgkUtB97mp2A1P3vK5cgBDQ+S527oPmlXIAh9oKbgtHdPmuXIAdX2h9/rKkYTX1+IXLkA6pqzp8kQ/NIuQC4j2T/wBvwckZo773LlyAkUvZPRnwUej7R6j5rlyhSYd3X/yKbjfb++S5cgJdb2D0HyVfs72vI/BcuQF9T9lvX6IdX2h0PyXLlCkfEaDz+aJS9kdXLlyAfi93Q/8AEKBjdT5fFqVciAykn0d3T5rlyAk0tfI/BCxXseQ+K5cgB0P8xvmrOj7LvP8A5NXLlGVHfqHn8Er/AJj5rlyAHS9pvQfEqZhPZ8yuX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4" name="AutoShape 10" descr="data:image/jpeg;base64,/9j/4AAQSkZJRgABAQAAAQABAAD/2wCEAAkGBxQTEhUUExQVFRUXFxgYFRgXFhgYFxgYFxQYFxQXFxoYHSggGB0lHBQYIjEiJSkrLi4uGB8zODMsNygtLisBCgoKDg0OGhAQGiwkHCQsLCwsLCwsLCwsLCwsLCwsLCwsLCwsLCwsLCwtLCwsLCwsLCwsLCwsLCwsLCwsLCwsLP/AABEIALEBHAMBIgACEQEDEQH/xAAcAAABBQEBAQAAAAAAAAAAAAADAQIEBQYABwj/xABDEAABAwIDBQUGAwYFAwUBAAABAAIRAyEEEjEFQVFhcQYTIoGRMqGxwdHwBxRCI1JikuHxFTNyorJDgsIXRHODkxb/xAAZAQEBAQEBAQAAAAAAAAAAAAAAAQIDBAX/xAApEQACAgICAgAFBAMAAAAAAAAAAQIRAyESMQRBEyJRcZEVgbHhBWGh/9oADAMBAAIRAxEAPwDymV0pISZV1swOlKE2FwSwFapeGcJE6TfpvUNpUmgLraZllviaNgWtIB0K234d9l21C2pUMgkgDgQJHXcl7HbPa91Brh3n7wiYvb5L1HZGxWUA4NAu7MOAtYBWc0jEItk9rYAC5zJ1RIXQvKekH3YiIsmmg0iCAR0RoXQhKKXbGwaVWmWlg0tyXzz2k2M6hVc2DAOsL6ghUe1uy1GuSXNvB9TvXSE/TOco7tHy+aZTC1e+M/CqhPiefJY3tP8AhtUoucafipxM8BzW9PpktrtHmsLoVnU2a4HRCfhITixyRXkJpClPpoDgss0CITSnlMKgGpE5JCARKEoCcGoBAEoCWEsIBFy6FyoOCcExdKAfKQlIkJQCkpmZcSmSgNO7ANQ3YAKQ6qEgrSu9I5WyG/BoJwZU/vIKca6nFFtkJuBKm4PZzlIw8nQStR2ZpMFVoxdGoaZ3gOEHdprdXikZcmbL8MMHkzkiTAAjcDc/Jehwo2y8LTZTb3TQ1pEjj5qXkvK803bO8FSGwuhDxuLZSYX1DDW3O/loFlv/AFAod45pY/KPZcIObjIMQoot9ByS7NbC6FmcD23oVKuQtcwHR7iInnGg5rUhHFrsqkn0DdYKl2x2hZQyg5S87s0R1PBXdVpItE81jdt9hTXeHGpF93PVago+zM3L0XGC7Q0nxc5iQCN03mPRJ2rxTG4d4L2gkWk7p1CkYDs/SpNAa2XAe0b3i5Wf7Rdj6le3ew3mLjlO9VcbMvlVHj20sYMxi4VNiK0rY7e7FvoicwdJtxKy1fZLwdF2ds5xpFVUegOVi/ZzuCi1MOQuTTOqaIZCbCO6mUzuyoAcLgEQUilFFAMATgE7u1wagFDUuRckzIBC1MITyU0oBkLoToXBqAZCQhFy3TsqAjFq7u1JLdOqPToSEotkw1V3epe4SGiuhgQuT2CUzuipWEpGURGXexandEOgEiCJuvYOyG1PzDQ2qxkgki0GOQ4SDcry/s8GZxnZnbvbMSOu5emU+1uGoNa1jBJgEAQABa5vK1NapGYvezZgAWWM7WdrXUnmjTY4Eau01/d+qPj+2DILqT2uEbwQQfPVYTHbW755LnSTqVzhj9s3PJqkD2ltJ72udUdrETJNuqz4qGbFWVdtI7/eVFGDvbTqvQjgSatEtYHB4MRMKVQ7QV20+7FRwbwn1VdUwRkZTbiTorjZfZovZ3j3sawHxEuECZiYMzbSJUdex9jadi+1OZgpVXS+QGTvGlzxC2VWs1vtOAtNzFl5dhNm0Gup/tT/ABQNDciD6J/antPmFNrSfC2HibTNvkuMsdvR2jkpbPSqmOpgAmowAzl8QvGscVldrduWsjumZtxzWg9AbrzjE7Wc4ASQ1slomwLtT7lV/m3TYklajiS7I8rfRptv7fGIeDYP/VlBy2AAgbjZZzFYkBRK1bK4kKNWq5lvoxVjcRilW1aoR6oChVQsSZ0SGvqgbgZtebTvEEXHO3JBLgmVwUi5mwocnFwjRDCVxncqQG5yYXoxpSUn5eNVCgM67MleEwqAdK6UyCkc4DVwQBEuYb7IQxDeZ6BMB4NcVLLQtWuQ4RBH1N1KaJE7lFyuOjAOpTm0ahtYeSWA2MDmBpbvngbiIsrM1qQJHeCxtAJmw4DjPoqcYJ51d8lwwjd7x/OPqqmxVnruM7EUGUw81iCZhkAkRpKy2K2eGXykcFoKe1SRcykxQNVvGF3o8/IzDMMDpKkU6cImIDhaIhAbVKpey9djabKIaymA/wDU+8nl0VU/FHiUue3VBcw6qko5+IdxQDiDxTjJSNEIWjqdQzqrSnXDRMyYVYEQVOSEaLFteSIR8ftE5Q0Gw4KnFQoZeSUscSdRx9QGxPqlxFYuJJ80ClZJVqcdFSUNqVdyVtQAKO+t6ID8So2jVD69eNFEdWlPdUlRKlVo1cBdc2zaR1QlCIKY7FjdLugJCMyvUykimGgb3mB7t50XNyRuMW+iNV0RG0Z+/vih16p/VVpDk25Hp0UR+Ip76j3dBH0U5CmWBaADceq52OpjeCeV+iqji6Q0pud/qd/dd/ih/TTYPIlOReJPdjgT4WOPkmValQ+LK0XtLgDMbmySdPuQoLsdWO+OjQPkpFDEnunte1znkjK4keEbxc71lts1Gl2G7ipvLWj75phpMHtVh5EfJVFRt0xLFFqTQH6i7yd8135yiNGOPkB81VJzWE6CVLFFj/ijRpTHmfoE07Vfua0eR+qi06DuHrCkNwlUguAENiTItm0118k2KQ04+qd8dAB8kN1SoblzvUolGk6ZJkDUIWJaZmCB7oQA3MO8pMnMJi5Qp7jhcAwXieQ/qpVOiButwSUcPVbq30uuqF37rvQr2HjFxDWu1AQaWDpHVrfRN7uof0u9FLwGzarifDEcUKVOP2SZlghqr62DLdTPktZisBVbvJ8lCr4YuHsu9ClijJVnRuUVz1f1tmngfNCdsMkWP3vUZUUoelFVWdTs+9u4npCWlsVzgfAetlNmivbWSOxCFj3NpEgm43C54aBVNfat4s3m439B84Uc6CjZdPrKHWxjRqfJZ/GbRubvdfiGj/bJ96jU9pOEwAAQQctj66rnLJ9DpGCvZeP2gY8LSeZsPeoVTGn9VRjeQlx91lWUcPUrOhjX1HcAC93oJKsGdlsWdaJZ/wDI5lI+YqOCy5NmlFI7GYlg/fdYH2gBcA7tNdLqGdox7NNg5mXH3qW3YFQe0/DjkcRSP/FxQ6uyYBJrUJ4NeTPo0j3qbK2myK/aVU/rI6Q34JMNiXBxdIJILfFezhBU1myKZp5vzNIVJM03NqAQNIeGlsnnHVAw+yXOe1mei0OIGd1VoY2d7jOg6KbGiJVA4jylMLV6x2c/Dqkx1OqzHYfEPDh4abmllwZnUuHkFUfidsl1LuHPDQ5zY8OkC/8A5LXDVmeaujzxK10Ij6e9FY0ZdLyfgVmjYfCYRzy3M5wkgepifejUMCA8tBMlruegJ4fwo9B3snofTKjADvyIGtQT/MPvqtJGGytwWxqlao2nSGeo6crdCSATAm024qPToE5mkEObNiINjBBHFabsQ8tx+Fe237UARGpDvkUXtjh8u1sYIiXuJtF3Na8nzLp80r2L2Y5lOSBxICtMPQDB16dPK5UFrbjqrEO+PzURWDqu+/RW+yMPSfhMaX1Gsq020X0WlwBf+0iqGg+0csaclTYnd97k7D4GpU7w02F4pMNSoW3DWNMF5PBAgdM3d9704FCpnxFPlUAMTT9VEIU6qbab4v0USo26yyo+lRWaBaErsQI13j4heY4n8T5p/s8KxtQOuXvNRpbGkDKQZi97Ig/EtpbfBmYnw1hBIqDSWWGXqZ5LtzRx4M9ND2qRTxDBqF43iPxLrZ2llFjWADM0uJJP6ocAIB6GFJwX4qVQ458MxzSZAbUc0gQLSQZvJ03o5oqgz2KjWaf025/1RqjGgWb8AvCKn4hYqSRWd0hvlujf7lPr/iriXMcG02MNodJJE6wCYWeSNpGt7UdpsHh3Gm6X1B7TaYBLTzLiB5CVn9v9oszCylkpzEObUe5+4zZoA4HzWNxu0u9zVHnM9/idAkzZpnQAkCd6gYvabnl0CJNiYLgNw0A9Ao5McTWYbtA5jMvePJuRnAIIA0Li6eNgD1VNju1L3hwzEToGSxut5PtH3KkewucS90mJnXQTc+UeaSjhy7wtaXOJAaBdziZsANVm2WkNOKffSDrH11JQu4MTb1VvS7PYtwy/lq+YkwO6eJ0iPD1V/wBnOybGvaMU9jHOOY03OGWlTZJfUrkG8CYpggkwCRcGG1FvozGz9lF7e8cRTpDWpUs08Qxo8VQ8h5wtr2O2Rgi5rnsHd3c6rWhxLBILm0h4abSQAC8k30VDih+f2jToUQ/un1m06TTGYU8wAJAADYbLoAAbJFoWixdF78Vii7LSFMmWkAtaxhDKTC1kiwy2ANx5okvfQbdqMFt/uevfmcOyg3uSTTc2WkZWyOMZR8F5X2+wNJwzsaJgmYAdb2gY1sfeETZnbAsaabpqMGjrZgAIAidLcVXbV7RMqw3cTrGk2A6GVZODhcO0dsCywyrHmXyy1v8An9mZJvdnd7040WfcKO9uVzmTEOPpu9yG1xlaTTR5JRcW0/QWrRjdbkEyOE+YCntr2CZUg30O/wDsrRLBHDNsS4E8mR80XEVXuaGve6oweyC5xDf9Id7PkgVafPyTG1IEHigGVcLbw35JtPDeG5A5cPepbK/ApXlj7aH3LLRtNPsBmLBlN4iDwB5E3uEpxTy8VLSS46A3udM3NOxOzR3b6jXXZGZpH7zosZVdQcAQSDG+CAYjiQfgVlSs6TxShXL3sttlYl9J7KjQMzKgc3dcCReVOxWPOLxxrlgYasktBkAimBY/9sqs/NUoLWCoTMtLi2AAbAgNuYm437t6ZSxopOkAyLtvMTZwJgTbktJnOiOad/P5qQDbQ8/f9+aiVMRJJFpn4paVWno5rt85SCXSRlF7Ni9wD0ULRKqMkaE67jYwY3jfH0KDgMaaWewdnbkM5tJkxlcOAsZBvZI3FU5B7o8xmEGAAP0yLyTffAjVRHmVAgwrNknjugQOnBEDvuyhlTsJtHuwPADHGb2IgxqL6dOAVsNDZG8SgYhviRnY2QfCL9LaaADkornEoEXdkshDzLpWjAXOlD+Q9EGUoVISQ0HUD0CmYagze1voFXNP3vVlhHAkeml/SVURmo2Hs7DkjPTpHTVjDr5Ld7L7M4BwBdhsOZMXo09eGmq872ZWeyIBibX3+i9B2PtCwk3HL1haaMbNBR7E7OIvgsNw/wAln0VF2s2DgMMA6jh6VN7QS4saGuhzXNE5fFl1NuEGxWr2fi87QDraYBtfevE+1AqYjHYzFmqWspYhuGoiXnNUY0DIwNsDbV1pc0b5HnyJ1o9fiygpqU1aRptjYxzqFalhcMwPgNZ3csc5zj4i7ILjLJM20G9VnZ7sMalUjF0qzS3xOLhVptdewa7ui0joVR7f7R1ThsjD3bszS4t/VeLjSFkMTtvEtDHNrVGSSCGVKjQS2DJl38XSy5YpNx/2fQ89RhmVKo6dI94r7NweHc1z8O4mxa5tRhHIy5rVKqY7ZxaWnCg5gc37GSZ1k0hJ9V5Ls/F16lOTXqugxD6tRw0EQC4geifR2lVpOk3I0NvpK4/Hp6PprwYyipT7+7NLt3Z2yu7qGkwUaoaSwtdVDswEhobUdlM6RG9ZLYr8ITOJa5jwJZlE5nDcZIy8tytR2rc4gVGtN9XNg+unuKP2p7U4SnRZRw9Bld7jd1VtnBps5wtaQTEgXkydLGTk7Rzzwx4opeu/sRO1HY9lENquqUy6o0ODQx0wRaSTwjcsk7Z4/h+HxCM/tE+t4a2Rx/eaTmA4XMEDh6ITyttyR54rDl2tv2Bfs8b2/wC0EeoTRgBuAP3wUluII3/Y1Tm7QYdS09YU5SL8HD9SMMFG4JwwnRWFKuw6GfOUbK1YeRnePiQfRV/k04YUjirMU2/YThQHFT4rOi8GP0Kv8ud8+YlMfgGnUD0hXIw54p4w55J8Zl/T4v0Z/wDwoDQR5oVbZRO9wPqtrhez1SoAWhl/42A790yNCg4vZNSk7K7WAdQRcTqFr40jj+nY5OlVmAxWCezUW4jT+ij5SvR6Wzg4HN4baxII4FZvtLsPuMtRl6T7SJhr7yy/IT68F2x5FLR4PM8CWBc10ZzKlyo0I5wT4By2NxcfVdaPmkLKljkpZwrv3fePqkOGcP0lCkXyTYUo0Hfun0Sdw7gfRAWQCXKrlvZrEH9BHUFNrdmcQ0SWGOitmaKYhKwqydsap0++S4bHfxHvVslEIKXh6c+vXrP9kcbEfx+K7/C3jf8AfmliibQrZANQRwEW6mZVlT7TMpiS6Y133sLHeqN2GqZS0vIDtQAPooP+BD95335K8mTgj0zY/atjhIcSJy3PLQSoI2fmDvCHSa2IpguY0PqNxmJtDnAuJHd3ExA5LEUNmhsRmtezj62K1mC2kcPhG1gXu7sPovYRLTmqmqS8xLpZiQACY1tYqN2WMaM5iHmrSqtgTGgj2wA6LW1WSq1Zp5TudmHmId8G+ivaOKHfVQwBrc0tAmANwE3gCBdOxez2VLkFpO9u/qNCvIpcJNM+xPE/JwwlHtKvwTdg4o92RusfUf0R6tSVJ7OtwraRp1XQ6fC6SwxAEGWubqN8a6p+L2UQM1Nwe3cZAH8wJafVeaUd2j7OPJ8ii+ytaJkHgfgolOhTaamIqtD6bHd3SpEkNqPaM0PIv3bfadGpc0WUisHNmQWnmI8xxV0/C062EwlFzWPcWurfsyfzdN1SpUL/ANk6G4mmW02eBhDwGkr0YFts+V/lJ/LGJbbN25icRgaIazDjviaYzYdhogMrVXu/ZhpH+WwN00gkjVYXbL2d8WMaGZR4mNJNNrzd3dE+IMMghpJLSXCSACdd2OwuKq4U0qVWl3GHrd/+1ZENlxJcwHMQ4sewtB0frYKh7RbJZRY85Q2rma8urVG06zxdpbRwrCclPxA5nEyGyDAK7yWj5eCfGaKbD1cj2vaSC0gi+8G2q9bxdfD7ao03UmUjXbTdTfhy5jH03lzP29GW+OA0gCYuJC8SFYgp8gODxY6yNQRw8oWYWjv5FSVo2dX8LtoVKpyYQ0mAmC51Mg+IkGM1zBA0iy1p/C6tDWd0C6Mz6gext7NyeAiDLs3skQ0ibheWHa9aI7+t/wDrUjeOP3JQWYsyTncCdTmMwY1vJs4/yrdnkWumelYr8McUWuNHvWVG5i1lUNcyoGucIDxOQkAEZjv3bsaw1WOyVmOpVBq2owtOpEwYtII8lGobXrBsU8TWpm0RiKoA9kZRDri7uYhVjsdUfUz1Kjn1LAue8vdawBLiSQBZccsE11s+h4Xl5IT3JtfRs9C2JstlWi6o9zi4EhrGEXhs8C6ZgWEDO2TdAxlKnT9mXXi789xmmMjGknKwkASfE2YUHs/tKaVWiQPGBUYYJipSk5YBEhzZ8wzoWV3tHE/pP6j4b5TAuQKXsACJMtB8SmKEHHrZ187yvIhlajN8XtetDqm1arRDSAJsA+rEy0QMtSCS+NJ9jedIGJ2vUJmQbGDLjYOy6ufxnfA4zYpiHHXfGuskNjjcFzzoSLQXPPhUKo4N0i08P+n4G3tvJvYTYZfZPbhH6Hz35OZ75v8ALCnbFcSBHOx477jpeNZOW067bVfB1sC2k99RlTO2thme1LKuGY5wdEAAOJBIgywa3WEed2hbAHvJEQN401sZAu1XfbDCVMPVwQILD+WolubhAufWFGkmmjcck5xlGTbX392iodsxg3+74SVxoWjO70CvMS2v+oM9B9FDcx+/L6f0XXR5Ct7j+Jx8giGIiD71K7p/H3FDdh3fcICE+gDx+/JNNEc/cpTqLvsobqR+ygPbmvHFqV9IGxLvcqWntlgH9QiDbTeXrPwCwbJtXZdJ2ub1/oo1Ts9TOjiPP43XN2vMw0e5c3aL27gegIQEd/Zs6CoD1zf1UTEbAqAeyD0v81bjabz+n0BKIMa/92fd8SgMnX2S9ty1w6hDp4SBqOlyfc1bWni3bx6lMqsY/wBprOZuPeEsUY1+H+7/AEQKlKs1tRtKoGCo3K8FsggEwRIOUiT4hdas7JonWQeT3RpwJKHV2E0xlqaDe35h1vRLFHmDtgV2OLmuZ74+CdUo1i0tJa0kXc068rgQt7W2DUOgzchVj3ObChVthVRrh6h4kOD/APjKjSZuOScVUWYangy2wIP/AHa89yK176Zlpcw8ZI94V9i9nx7THM/1Bw+Kgvwp/T7v6lRwTOkPJnEhjbFSIMOB1BGvWN/PVWf5d1WjgqlNoc8EUo/jpYgiDwlldruQB4KsrYc/qF+nzhWvZHa1OialCue7oV7d7lzOw9QgsNRs3bmpucwuFxIO5IR4jNneSr7Rtdi42lTfSwVPEmq3um1KTqnhzOZVaald7iZLA1ryymZBazMRGUu8or4Ko/F1m1LPZ376joME0qbnuMn97KL/AMY4rWv7F7Sfi3YmgxroqB1IgzTfTFmZHN/Zup5AG5c0xYhN7d4mhQYcJRNOpiCe7rVmvkNoNc11HDud7JqNLWNc7hSbJuQNs8607MO1oO8Ao7aYyOkiWw4fzBpH+4eiWvs2oL5Q4ayx7Kg8ywkBMoNIPia6NDIO9c6Z63KLTQ2B9+Yn4apwDeOv36+LpZNDRw9x+9wTwG/YPP3aLZ5Q1FlM6wJ56T56+Ify6aoW0qdMEGnlvMgOmDMjUk6EDhZEaae+NeDuJ5aQBbmhubTkREDfe8tEzPMH1UfRqCuVErZFeDHp1Cu8RScADByuADTFi0FrQBaLX8IkCL5FSYQMBkECOvmVYt2iaYPdYt7BaQzwAkj+KoM0RGnpC5Qvk2lo+h5DxvFGM5fMuq3r/gR1Nzxvvfef+pPOZHXq8IDtmVjJ7qrv0Y/UuvpO7r1jwgVbbT9+LxDv/saPgT09/JQK+0GHV1V3N1Q/Jvz4c57WzwVj+r/H9lhU2bUzXblkj2y1sA6ktJDjHAD1tBO3WNbXxQ7vM2m2mxlMOJcQ2m3IOkhgMc0TYfZmpjqZfSdTYxri05n1cwOumUh1iN/pdW9T8OsQQ39tSMWktqCx3zF+nvWXbZ0jLHGLq71/JpnUQWtOQGWg8TcTcgfJQq2Bd+4Pvgrjs/sZ+Go92aprGc0uJAbYeFgkw2yn1KE2IjVas4NGKqYB94BCA7ZNU8RP05LbVMFOvv8A7ITsD5/eiWSjBVdjO6czCGdkO4T6LfOwAvPyhRX4FvH1P0V5CjNNaSb/AB+W5TmVXDT78lTDE33uv/ZPbUeRaB8VSF4zHAauHCd/SNU9mObuf740VJSJaDMQeIHxgp1MjjHTRKFl4Mbuk/H4ozMd5W3k/Doqim8cvKE59Vu/7+SlFLZu0RNzfkLepUhm0Ry81RUQDe/3/ZTqRHE/fJKBZMx7ZsB6X96e7GAXg/yqC146IwLY1v1+igHMxxLr+QCmUsQ6bR52UZoHEX+4RKOQbyfVATBiHxqD5a+qZUwzX2exjurBPrGqGKrd3vStfBEwPMoUBU7OYZ9yzL/pc4e6YUDFdhcO8HJVeDf2srm9NJ960jb3Dh5QnZd4dHHQ7+qWDBVvw4xDWFtDFhrTqwuqU2nqBIKpKn4ZY79IpO/0vHzgL1xtQMHtTA9fQc0B20YdGUddIQHjOJ7A49lzQtxD6Z9wcSo3/wDKY0WFCp5D6L3A4wG4t1v8TOihPLvaaWXvrG8QgPID2T2gP/b1vKPkUwdmcfMdxXnz+q9xwmKcW+Msmd3xuLp78e2YgHhMD05fUKWDxKh2M2g//ovbzc8N+JlTKX4fY0mC+m3q98D0aV6+cW3h/T0+KZ+ZadA30mTvTY0eWt/DrED2q4ANjlDjYi4gkT0U7DfhcLZq7z/pYAfeSvQe/P2I5ru/O60bj16wmwY6n+G+DZ/mOru0m4j/AGt6I9P8P8ECHDM7eGueS3zFifVahlYTqJ6cfiguw7ZmBMndH9tPchTqFLumhrKbMo9kNaWRxtp5ynOx0foePMEa8iVzcO294H+qY9T1XBzJjNzsNfTelAX8+D7IBPM/JN790+wdd313Ibww6yeMt08000WiC01BusbeiEDPxRB0P30TC+ePvuozqTnG+V3Nzb6azokq0oHsRvsY+KFCuadxKQMO6fRAfiCwwXeWvwNvNPL3nRzY5TCEPPzWA+/olbiCqzveFkdjhvP35roYJ35rr11nyThE3PXiobKsfpJvqbe7zSCodwF+iAsy4DS/CdeqLQBdc6bgq3Dne43Gknl7lJqY3cDdAWD8XFouPgiUqxNyefLTgqinjI3EniegRu+cf4RO4qFLhjydI9L/AH9UKtiI1cNNDaygNxETc6/OfkuzA3N7cSN/wQFjh9oTyAUz83F5tEqmp12N3SLalJVfIg3G68dEBZ0cW57pzHL1neVPp4rdyWew4A3+9Hp1pjxHd9hKBcPIPEDhIA6o9HEw2JBi2onf6f0VDUrWuZm17em7UpmFxQBiNZAOvxClA0VXaBAgf33mLJjMeHzYHkQBeYkKAx2YXED13cxyUSnWLXG/CDEbp8tUopfCpaee/nbiISjFQbke7gd5uq5tT+K+6/Sd+66UVZ0Mz5f2SgWRxkm3TlKQVDewzDr7514qtpG+8TvRXnlfqeG8b1ATRjADcxp7uO7ek/xAOPhcOhnju5qA7FWvc2BF9bj4oZqyJgwNYt7ut1QWxrnUNtzPv1nVDFcmfEDPCD6KvpVQLFrvvgjNqAcAd825KAWrjnDWeNju4yEtPGU3b3eZ5+iHUxDSZOulxPPU/dlHqBjr3k3tp6IC1pvbMfeqKa7b6nTfpCo2vLTaCOe/jfonN2lFog9LRruHJAXza4dab+enA+adn3D5G3qqb8xmvYjS15tpb1SMqukaGOM2EckKXriePy3f1SZhmmfdp6qnNU2B8PQWHIIja50zfTWFAWbi0zvHMcrTvUGpRpzcX5afEIQrEWjX19fRdUqXvE9JQHnbdPP5hDHs+i5cuhgkUtB97mp2A1P3vK5cgBDQ+S527oPmlXIAh9oKbgtHdPmuXIAdX2h9/rKkYTX1+IXLkA6pqzp8kQ/NIuQC4j2T/wBvwckZo773LlyAkUvZPRnwUej7R6j5rlyhSYd3X/yKbjfb++S5cgJdb2D0HyVfs72vI/BcuQF9T9lvX6IdX2h0PyXLlCkfEaDz+aJS9kdXLlyAfi93Q/8AEKBjdT5fFqVciAykn0d3T5rlyAk0tfI/BCxXseQ+K5cgB0P8xvmrOj7LvP8A5NXLlGVHfqHn8Er/AJj5rlyAHS9pvQfEqZhPZ8yuXK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6" name="AutoShape 12" descr="https://encrypted-tbn2.gstatic.com/images?q=tbn:ANd9GcRrmfaIzYxxjvX574vxQygcXpyPRS48uQ4SVngTtpmoLQjP260m3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78" name="AutoShape 14" descr="data:image/jpeg;base64,/9j/4AAQSkZJRgABAQAAAQABAAD/2wCEAAkGBxQTEhUUExQWFRUVFxYYFxcYFR8aGhYYFxcWGBcUGhUYHSggGBolHBQUITEhJSkrLi4uFx8zODMsNygtLiwBCgoKDg0OFA8PFywcFBwrLCwsLCwsKywsNywsKzc3LCwsLCwsKywsLCwsMCw3LCwrKywsLDE3LCstNywsNzcrLP/AABEIAMIBAwMBIgACEQEDEQH/xAAcAAEAAgMBAQEAAAAAAAAAAAAABQYDBAcCAQj/xABJEAACAQIDBAYGBgYIBQUAAAABAgADEQQSIQUGMUETUWFxgZEHIjJCobEUUsHR4fAjM2JygpIVJENTorLC8RaDw9LiFyVUhJP/xAAWAQEBAQAAAAAAAAAAAAAAAAAAAQL/xAAcEQEBAAIDAQEAAAAAAAAAAAAAAQIREiFRYUH/2gAMAwEAAhEDEQA/AOGxEQEREBERAREQEREBERAREQEREBERAREQEREBERAREQEREBERAREQEREBERAREQEREBERAREQEREBERAREQEREBERAREQEREBERAREQEREBERAREQEREBERAREQEREBERAREQESTwewMRU1FPKv1qjCmvfdyL+EmsFufRP67aOEp9iv0h8hYfGBUonScJunsUD9LtRmPPIoUfENJKhsTdteOKq1P3nI/y0xA5JE7H9C3a5et316g+0R9B3e5JT8cU4/6kDjkTsy7v7Hf2MOp/dxLn/qGfX3H2c3ChWW/1ax+GYGBxiJ2V/RPhCLh8TT7Xem3wyLIXHeiY/wBhjKTt9WovR/FWfXwgc0iWnano92hQBJoGoo96kRUHkvrfCViohUkMCCNCCLEdhEDzERAREQEREBERAREQEREBERAREQEREBEte7W4WIxmbI1NAgu5ckBL8AxANibH1dT1gSS3S3ANQCviyadEahfeqd3Uvb5XgVnd/dyvi2tTWyj2qjaKvefslrbD4bAC1P8AS1rWNRhw/cX3e/jJLePeRKSdDh1FOmugVdB+J7TOd43HliTeBsbT2k9RiWMjHftM8M155gerz6x6p5n1RA+T5MxWYYCdp9COyujw1fH1mIQXSmpY5QF1qVLcONlvys040tEngL30Haeqd69IK/0fsShgUNnZUpNbmzXeu3cbVR/EIHKN7N88RjKrHO60rkLTBt6vLNbiezgOUhaFC/FZObE3aeqwCi5M6Bg/RXisobIpHUHF/wDFaBz7Z2IxFKxo161K3JajW/lvYzexe9jv6u0MPSxajTpMvR1QD1VEHwtraXijucykq6kMOII4SK3l3RKhTbRroew2LKfMEd7CBTcTu/QrDNgapJOvQVrLU7lb2X7pXK9FkYq6lWHEEWI8JvKppu1NvdNvL8JIHHCoAlcZ14B/fTtDcSOw3gV2JLbU2G9LVfXTiCOrlp9okTAREQEREBERAREQERJDY+yKmJcqlgF1Z2NkQdbH5AXJ5CBHzdweyK9UXpUKtQdaU2YeaidQ3a3awlEBjZj/AHtVQzEj+7pG6oLj2jc9vKXzC7x0KQtTS5+sxzN5nh4Wl0Pz9h91sa7ZVwmIJ6uhYW77jSTeC9GO02IP0cprf12A+2drfeuo3DTumBtqVW5mBUtkboYyiCDTpgFRdDUJpuyk5S6ra49bUX156aHa2psjaFcWqVKCdi5rfEmWDPUPMz0tFu2BzDF+jPFub9NSP833TV/9KsZyamf4p15aTTMhcQOOD0T439nwM8P6KceOFO/iR8gZ2xazjnMwqVeJOUdZNv8AeQcIqejDHj+xP+L/ALJrVPR3jh/ZW8G/7Z+gFrk++zfug/M/dNgYSo/sZh2t9g1lH5vfcnFjio8/wn2nuRjP7q/jP0fiNjKgvXqsb8FB1PgLDxjD7DoEXFJO9hmPmZBxvcrcSuMXh3r08tJKqu5zKfY9cDKDc3ZVHDnLL6TthYzHYqk1FVNOmCQWqBbsSL6ceCD+Yy047CZCehWx4HIvw0Ei8Jj6itlJJ7DxEDm+8aPRqBKdcqAoDim+qsGbRsp49nZN3CbJ2oVVkxGKKsAQGxDqLEXGhYWlk3j3XGIfplUK7G1Sw9ojQPbrt19ksWFoVSi5jraxNrXI0vblA0d3DXpIc6U1c2uWqNVuRf1jcix7LnhM+06lWshRnpAEqbrRIYFWDKQWqEXBAPDlNv6A3MzBUWivt1qa99RR9sCl7Q3GoVKhqvUqlja9iijTsCSgbwbIqYarkNip1RvrDu5EaXE7aMfgbhfpFFnYgKoqAliTYAAHUynelyrhDRppRr06lZK3rIikMqlHuTfhqE84FF2VthkAp1dU5Hmg+1eziOXVJyvuytT1goN9bjS9+dxxlNXDzu3o+2Z02zMO5GtnX+So6D4KIHIsbuoy+y3gfvkDi8I9M2YW6jyPjP0Zjd16ao1Ss60qai7OxAAHedJz3e7YOHq4WrWwWIp4haNmqKvtUxf28vHLxF4HLoiICIiAiIgJ0CrgnwpXDmwyBS2XgahVTUufeIJy36lEqG7jouLw7VP1a1qRfS/qB1LaDjoDOr7Ro0a6dJTdWVjmGvr5WquCwB1y3BFzzSBqbJwxqak3lv2fsMWvOS4Lb9ZiTT6Kio4Br8P3mbXvsO6faW/OMFrVbXPVbz9bTvgdjpVKK3up0vwKHguYkevrp8SBx0lg2fs9ai5lUgXtrY30HAqSDxtx4gjlOEU/SNjgCRV4G2ubj4Pw7ZtJ6UNoqSBVTQc1Y/OoRA72Nj9kHZYHKcDp+mTaa8alM/8ALFvleTmE9J2Lr0gxyqxuPVXTTnxgddbBKOqY+ip9Y85yfEbWxXR52apUqVA3RUluL2F2qvl1CKB48J4wW7avTzYzadcEAM6JdFUE2Uktb1TyJtx4RtdOqV8dQp8aiL2lhfzMiam9Wzw1jiKbN1Bwx8hOd71br4GlTpCgGqVDV6KqWbNUzFXy07FiFe4FlAle2ZgynRCnTCGoxR3Yq2b2RURUCjUZgcmYngOMb+GvruGD3poOpaijVMpAIUC9ybWsSL66TQb0jjpmw60XSqoJIcCwANr3UkcTwnPtkbapYLD5+l6SrVZ6dFirLQpWyMxd1vmA9Q2QX11jcbD5qTVnBJqsSbtmBZSVaoBYZbkEW19ka8g7/Tr8WyvtlmfO7ZmPX+dBJWpvGlDCtisS1qS+qlNT69epyRR1aa9x5AyMwNEM4VVUEkDRRzlf9IGKSvizTsGo4NXSjS1AxOIRM9bMRxA0W3EkEcLiEVLbXpI2jXculUYemDZadIAKo5AuRdj3nwHCT+5e+z4pxh8Zbp/7GsFsXI16JwosbjgQJC7P38xT1qSFUo07exSBCFOejs2lrjS3LqtPu8GxgaCY2gFp1EKM6JYBCx/RV1Wwyq7LbKBa5W3vQO27NsVIZbHQ6jst/pmySAOE0Nj48V8PRrjTpaaNbqJFyPjMtarAyPWnxagPEDykdUxE+JidYG1vJhKJwzl6aHvUcrnj4T8w4IXYn86mfoHfvaeTAVtfcYDvYZF+LTgmy14nt/PzgbyUZ+hPRpTZNmYVbKAUL3JJ/WOz+zYfW65+fnJNlUXZiAo6ydAPMifoOtjlweD09nD0PhST/wAYFA9IuLbG12pvVUYeg+RF1VXqjSpUbU3CsSg7Q1hrKIcO+BqpiEOagxZGK3y1KZ9WpTIPC6nn1gjUG0vtHZNbEYRKiAu6FSwHF7g9KwHNg7se5j1SRxZSps2vhDYvh16RTxsaYBYjtKNa/YYHNMfQ6Oq6A3COyg9YBIBmvNzazXqk9YQnvKKTNOAiIgIiIEnu2SMQhBVSA5u4uvsNo3UDwvyveWzcxi2K6Ngy/wBXqKinVQFcVsqHmtw54njxkL6P9m1MRiilIBm6KobEXFrWIIPWGt4yybB2WcNtHDqc9P8ASZGpNcaVFNM2va4GYni2ggaHo3pK+LohrHK9K4b9k3IHX+BnU2qO1QlaZNItVBJo2KnNi8hGZfZyrS/wdc4lvds2phsXVRgVDOzKbCzKxJ0vxsSR3iRqYlxwdvD8Gmsst4yeJjNW313bFYfSsTSWwFIIGorwLqrNfozlsA1z63t3toJB18Gjhc1KlcW6RTh6KuW/SKKaXosA5yhsp48iBOV09pVxwq1h3M4+TTKNu4scMTXH/NqD/VMtbT/pRwFOji0p0aaoOiU5UULdmeoOAGpsFlv3R3PJFNWGiqC/b1+Z+2UXcnAVcftCiKjNUsczsxYnKmo9Y9vXP0ZXw1PD0DmerSL+/Romq626lFOoOHWp4wilbyYvD4ZGr1cHWORcgfJlWx9UJmzCym9uHAnScKxW0qtRmJqkBvdDNlAvcIF5KOQ5Wl19Ke2+lrDDpicTXo0wGYYhFpHpTfQUxSpEWUjUj3j40Mr1ADvN42Pq1je5cnxM2KWKtYhmBU3BBIsesEMLHQajqmsF/d8vwm1RpMdAfJf9oHymvSMFVQSxAHedAOPWQJ2bAYUU6aU14IqqO3KLX8ePjKjudu46uK1YEAewrCxJ+ta+gGvebHgNb7hqcDb2RUFIvWb2aNOpVPcikzmdTarGp9ErMoGdclQWzUMYbNVrZuJU1ncMD7o0tbW/711hS2bjW66OT/8AR1T/AFTmWN2Q5xdSs46OkK1ZmeoLK46R3UJfWoXGgtprxABsG9iNkKKjVCAi1KSOR/8AHpMAK1XKNMhPSqgv7w6lvv7sY/6QBSc6O+IwhF9RSro1fDC/WlRaoB5A2HCNvYxDQailSld2B6IghEB6FqYZ3tamqFwFW9mA4ayZ3V2Kq10c4EugrUj0+ExIqUukQOFqvSzOUVc7g+uBr7PVBNej7E/+20L6WzgDqAqOAPICS9eqTNDcDDrUwVJ+CE1XHc1aoR8JP1sbh6f1fFh8pRDjDu3AGbuG2NUPHTvmHE72U19kj+FfvtITG73k9Z72t8PxgPShscnAstNgzZlzKPqjMb/zZJxjZGCq1AFpU3qG+uVbgHtbgPEzp2J3gZuBUdw18Cb6+M0jtqwsCewcLfOBq7r7otTqpXxJUFCGWkDmOYeyXYaaHWwvqBryMx6Q9s2wNVQdXyp5sL/4Q0hK+22P+/5EqW9e1DUy073scx77WHzMC07iYljXekSclRVY3NlWmqr0z3vdGys1mHMzLsalTZMbUK4UkUa+YtWY1grKRdKYut/WAPVcjQSJ2HtoUMLTqgKXZ+gBPEAFnZrc7JVQeI6pIb3YJMP9JqAWV6ShB+1WAQ2/gSox7zA53i6uZ2PK+ncNB8AJhiICIiAiIgTm5u32wWKSuNQAysORDKRr2A5T4S80PS676VKCXGoOcix7OQ8pyqegt4HUcT6Rw/6zDZ+6qh+dKazb6bPb9ZgL/wAFFvms5yKXaJ8Zbc4HRG3m2SeOEqL3Yeh+E9rtfYrcaLj/AOuo/wArGc3gMRA7Nu/vxsvBZjhlVXYWJag9yByup+yZNoek+nWJ/rb0wfdQVVA7rLf4zipYzzA6Di6my6rtUqVwztqzOMQxJ7Tznyhhdkk6VqP8SYgDzZgJz+IHYdmbt4aoL0amEcDjlpl7d/6TTxkvh93yns1qafu4cD455wzD4hqbBkYqw4FTYjxEsVPfvFgAZkNuZXU99jA6wNknniCe5AP9Rm7hlWnxJbvNvhacc/49xfWn8v4zw+/OKPNP5fxgdJ9J21FOz3TQZ3pL32cP8kMq1La96NCpmapVcaK4vTotQVKbEKCC1RiQwJOgYacDKdtbeCtiFC1WBUHMAFA1sRfyJmTYW0qaBqVdWei9icpAemwBAq076ZrGxB0YaHgCAlwgelVL+uw6cFiSdejNZTqSbhqbnUn2tZI7CL4NKtRSyOKDisLkBq2JsKNBl4eolnPNSxBkhuy+zsLTQnGioVrtVt0Dq+Q0WpZMpBAe7XvqthKnvRtxKirQoKy0UJa7nNUqO3tVajc3b7bcJBasLtylRopS6dLU1C6Pfhx0B67zTxG9VH+8J7lb52nPgh6jPXQt1Si3V966fIO3gPtM0qu9P1afm32ASAGHPZ5z2mFvz8heBI1d5Kh4Ko8z9s1Km2Kx9+3cB90DZ/7x/hmdNmfsk95t9sDQfFueLt5mYSbyepbL1tkt4E/IGe62DVDxGv7LA/5YGlsPHpTOStSNWixBKg5WVhwdCQRcAkWIsR4Eb2+e87YyoPVNOknsIWuf3jwFz2CwmfD4cEi9zMO29lcSosAfzzgVuJ9InyAiIgIiICekmbA08zW7DJFNnt9Rrdlj9sukRRqHkTPJc9cnKuygB+rqjvWw85qjZpN7K2nUD85FRlzPpkgmAY8FqH+E/dN5dntkUhTre4ykHTygQAgGSj4M9s1KtIiBqz0TefSJ9Cd0DxPsyJh2PKZvoDQNYCewBNlcDPowEDEjr1DynkrmPqgd8zYvBFcv7V/h/vPqIQ1uWX424+cDH0Otr6iZaeGFwOuecVcVGC9enkJLohyI3Va/b192toA7FUcWF+yek2QnMnwly2lSeo4chRdV0UacBrMFLZ7H3V8bwKyNiJyJ/PhMtHZAB4y20dlHmB4D7zNtNlLzB8h98orCYS3ObNLDyerYSig9ZmXvH3CYFp0/drUz3tl+yBhwuHudB8JF70I4emLaG1/V7f3ftlx2Ph7nirD9lgZ43zwYFJGtazAXvbj84FDw63PVYn4c5s4mi7YeqQoNgp5cM5F9ey09IvtDncyQzj6NV7qevew7ecDlb8T3zzMuJ9tu8/OYpAiIgIiIG9sYjpNeoya2AzmtTzE5SefDSV/ANZx4yx7AANROvK549h5TUSpHGbw1s56JyLZrCy6DUcxGG3zqKAXZiRfgF8eAE1918ItavlcZgxIsDbkTxlp/4Ow7WvRcHse/Pxtxlzx4yX2M4Zb3PGnht6qtT1wxVNeKi5PO1u6TO297WpYXDsEDvU6S91ubI+Xh+eE1zu+Av6o2BOpqcwL2AI6pMbawtsJhwiMbFr6gAXPG5sJhtp7A2pTxiNno5HS3FSAwN9QbDq+ImtjNkDKWygc7WE0N2doMuLqUXXL6l+N+QIv36yxLXDIwOtrjT4RRzTHYrIxBpjzH3SPqY9fq+QElNvoekYW9U8NNbyAx+DdSLqRcdR1lG4mPXqP8s3cJURzax/lP3SupSbqPC/Dq4yRwNRlI7Vv95lk2lulrobJBFxbynv8AogdnlMu7dfPpcG8nTRmasVPamzrL3X5dY/CRL4IvUYrYALpc3Oik3Nh2GW/b9AGme7u4Hrlc2dXVarg6ko4He1NgPiRA06+zrFGJ0ckXGvshL6fxibeEVnpLwAtilAv7tIUjfzdtJr1MUPVW/s9JfX6ygDTw+MmNmVQuGUA2ste4Gp9cpZT+9a/ZbwlFt2Th89Omx500PmoMkVwQ7POY9m0xlUfsr4aDSSSoJBip4UfkzYXDDqnpQBPecQKb6Rw9PDq9Me/ZtOAINj2a2HjOarj2YC+U94vOu76pnwlRRqbAgaa2IPOcWpaaG178vwiizbmYo08ZRb1VUtlYqADlbS3dwnYt46GfCVQEznKSFtckjXQXGvjODbNsai3NhcG/dO/0cSHpjUageOkRXIKVNziKdlPIG91IOuhHDlzmXG4iwyc2K3HYvAnqAk/tvZzU6ucC4Jve/wCe2VPa1daSljoToB1/m8qKdiWu7HrYn4zFESBERAREQPdJ8pvJzBbUyZWCAEAi+mt+2QEyJUl2aWzcjaFOlXVnYKAx+RE6Rs/ePDZrtWQaAXvYAAjlOLUKmunyknTr9Z8gPtms8uUk8jOOPG2+uuDb2FKL/WKRIfhnGmgsbdxvabtbbOHamlqyZaYszB+HG17eGk4mgQnUHvtf5EyZwFZVw9dcrC4U6g+sQw4actTeYabm09r0lxrOGDXVLPa9yFHxE2cHtmznXQyjY4hitgR32v4Hq7Jsri7W7Pz1wLZtPCdL6ynXjbrmvvGqgUtSCCwbTQacj26nxmHZu0xlsTMe3cXnQa8Dz4/nSaxZyRl7ZD1A9nHl85o0cRbojYG2ZT2gk6EeJ8p8J0HK15pDgTfgbj7eUu+k49rhuh7YNx6oJ1tc+PXLicT2jznP9g18pPd19esnRtFuofzTNaicxpzgLe99NO2UtaBFZ7jgSO7lJM7UcEEBdD1zXr1blmsAxtfmON5FQtZs1VtOBP5sZM4UktTQcTlvcXFtL690i+ju5Omp1kvg6Kple5ZrkC5uFsBwA75R0PA8+/T7JuZjyAlPw22KgGhX8+Ezf09V6x5QLcj9k9l9JThvC/f3C081N5G7vjILFtHK6lTwIOvbOS7xUMjDQak6935EtFbbobn/AIZUt5cZnKi+i3+PjKNLCt6w/PznYKW1VWkgy8FUadwnF8OwzC5lwXaChbfZJBZ8dt5ApvT11scx+InNN4do9K+gsO+8zbV2ncWGkgiZaPkREgREQEREBERA9I5HCblPGiaMQJSnjR9YyRw+0QEIvx4m5OkrU+3gS+0cZTJGTkOo3micT1TViBtU8YRNtNsW4qD3yKiBLVNsX9weU1/pq/UE0YgSeG2kqtfLp1dUk6O3KZ46SsxAtLY6mfeHnaZ6eLWxsR+e2U+ekciBaqdRQ2b1bzcxG0QVUE+8x87c/ASnLijMjYwm2p85Rb6OMBHE8ORmFsXfmZXsPtArzn36f2wLF9IHvE205cfCDjFUWAb8+Eq2Nr3J8PlaYmq6Cx4SCyV9ojW0r+0MQWMwdNMbG8D3TfUSRr7UNrD4SKiB6dyTc6zzEQEREBERAREQEREBERAREQEREBERAREQEREBERAREQEREBERAREQEREBERAREQERE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0" name="AutoShape 16" descr="https://encrypted-tbn2.gstatic.com/images?q=tbn:ANd9GcSyvKGzx3TTTzcioYu-BALGVqNc-dkl9wn1GSnxaWzP1vN8y_TyX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2" name="AutoShape 18" descr="https://encrypted-tbn2.gstatic.com/images?q=tbn:ANd9GcTbAWcWeoYkxnzFCQtnObHEU-DVLshrDDbclswXA1r5aCbKKP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4" name="AutoShape 20" descr="https://encrypted-tbn2.gstatic.com/images?q=tbn:ANd9GcTbAWcWeoYkxnzFCQtnObHEU-DVLshrDDbclswXA1r5aCbKKP3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6" name="AutoShape 22" descr="https://encrypted-tbn1.gstatic.com/images?q=tbn:ANd9GcTF0PxfP58KJKpj2PaSn-yDO5NpXcsnb_CXkcdwZ0Hl1uT2hG0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88" name="AutoShape 24" descr="https://encrypted-tbn2.gstatic.com/images?q=tbn:ANd9GcS_23Bi6soodyTwQsa0_tKk9mPIXEiyO5nPrG2szm2q3yVwyGX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92" name="AutoShape 28" descr="data:image/jpeg;base64,/9j/4AAQSkZJRgABAQAAAQABAAD/2wCEAAkGBhQSEBQUEhQUFBUUFBcVFBQVGBgWFBQUFhUVFBUVGBQXHCceFxkjGRcUIC8gIycpLCwsFh4xNTAqNSYrLCoBCQoKDgwOGA8PGikkHCQ1KSkpLCkpKS00KjUqLywsKiosLCwpKSwsKio0LCktLywsKSwsKi0pKi8pLSwsKSkpKf/AABEIALEBHAMBIgACEQEDEQH/xAAcAAACAgMBAQAAAAAAAAAAAAAAAQIDBQYHBAj/xABMEAABBAADBAUIBAsFBwUAAAABAAIDEQQSIQUxQVEGE2FxgQciMpGhsdHwFEJSwSNDVHKCkpPC0uHxFURTYrIWFzODoqPTJHOUw+P/xAAbAQEAAgMBAQAAAAAAAAAAAAAAAQMCBAUGB//EADkRAAIBAwEFBQUHAgcAAAAAAAABAgMEESESEzFBUQVxkaHRFSJhgcEUI0JSsfDxQ+EGMmJygpLi/9oADAMBAAIRAxEAPwDaEJopAJFJpoBIpCEAJUmhACSaEAkJoQCQmikAqQnSEAkJ0ikAkJ0ikAkJoQCpJSRSAihSSQCQnSEAkJ0ikAkJ0ikAqRSdIpAKkqUqRSAkhOkIBITQgEhNCASE0IBJoQgBCaEAkJoQCQhCASE0IBITQgEhNCAVIpNFIBUik0IBUik0IBUik0IBUhNCAVIpNJAJFJoQEqRSlSKUZBGkUpIQEaRSkhMkipFJoTIFSKTQoyBUik00yCNIpNCECpFJopMgVIpOkISKkUnSEyCNIpSpCZBGkUmhMgVIpNCZAqRSaEyBUik0IMCRSaEGBJJoQYEhNCDBNCEKCQQik6QCQnSKQYEhSARSjJOCKFKkwEyMEaTpYPpf0rbgY2nKHyPvI0mgA2sz3caFgUN5IGmpGgS+U/HCnhlMNUTHUZvdRI3H85SDrVJhq03ZflK63Dh3UOMoDusa0gRgjdTjr5w1oA1zWZ2h0lczZX02KNr3uaxwaSXMia8gFzqovy3ru8KWrcXMaGypcZNRXezKMM5Mz1atGDcfqn1FcnxHSDak7b+kljXahsJbEK4U6Nuav0lgseHuOV2ImnsU4PMhp3FlOe7NXMaK9Ko+OF4v0Mco7i+OvSLW/nOaPeVScXEN80A75Yx+8uFYfDQskb18Li0G3t9Bxb2aWPCty2Hpb0aw+F6sxdYGyg5dA6MUAQ3OSHAkG6N7jyU7M+q8P/RGUdUGMhO6eA/82P8AiVrQD6Lmu/Nc0+4rgJaOSz2xehYxTC9pDMtA5ow5rnVrlcHDdx0O/emzPqvD+4yuh2Q4YjeD6kiwLmEPQjFRaRT5AN3VySRexqn/ALT47BSiOaTrhQIEnnhzeYloPJ4ak0eHNiX7/f1MlJHSw1JzVithdKIsUAG+ZJxjcbJ55XfXHqPYssVGTLTBANRkTRanJGERyIyqVpJkjBHKilJCnIwRSU0kyMEUKRSU5IwJCdIQjBJCWZGZQZErRaVoQAhFKxuGJ4j58Fr1bqhR0qTS72jONOUuCK7TV42eftNWD6RR7Qjv6JBBMNKc6Tz+38GcgFH/ADnT1KhdpWreFUXiZbqa5GWCZIG8gd+i5TtebbBJ61mJjaeELPNHcYbd63FYGfZrnay9aSNc0ubMD+nqtyE4T1jJPuaKmmuR6umW1hi8aSXAR5hG0k00RNNF17tbc7xCeL2sJHFljq7ysbpTsp0P+ayLHgvFsQMlxccIDXmSmhxotbvc52/fQNBdS2f0h2fs09SMsb2gZyGue8kgEZ5ACSao6nitK9vnbtQhTc5PXC6dXx/Qsp0ttZbwjQNnYxsEhaQGB2rwRRGhpxG/s/ots6D7ahMsmDJa+GdrnNafRBdfXRUeBsuHe/ksttvpfsnHQmKeUA/UkyPzxO4OacvrG4jQ2uTMx72SAsLRJE8PY4HR+U6GjrlcPYaWvl9pW0oVIOEuWU9HyaeEZL7qaa1RsOKYcDJPhXkkxedA4/jI3asN8a3HtDhwWL2ScpfI78W0kXvL3aD71unTKNuO2dFj4NXwNzO4kwn/AIjT2sdr4PWixRTvFNhnIcbNRSOs94atuwu9/RTqaTXuy71x8eJXVp7MsLhyPSMQXau84nifd2DsW4dDtodeySCapGtALQ8Bwy7i2jvA82u9aszo1jHDzcLN4tyf66WX6O7A2hBOJPojyKc1w6yEEgjtk+0GnwWzK5oR4ziv+S9TDdy6PwNpHRjCA2MNAD/7bPgsgxoAAAAA3AaAdwC8MLMe4G8JG3kHYlvjeVhrwtX4nZeOdCerZAyU6W6VzmtHMER6u7Krv3Gh9o2i/qR8UZbmfRlz5AN5A7zS8O19jx4mPK8drXD0mnmPhxWOw/kyneCcV1UshzHMMTML3ZWkCLQXdnhpXIevZPQbHQWGS4YMO6JzppGs/Nc5od7U9o2v50NzPoaNtLZUuEeM26/MkbeUkaj813Z6rW2dHOnd1HiT2CXj+mOP52/ne9bLN0anewteMM69CC5+UjuyLVp/JNiMxMckDW8Gl0hrszZNfH2rH2hay/H5P0JVKouRu7TYsagi7Goo7jY4JWsB0e6MbQwr22+B0YO5skhIB30HRgeF+o6ra9ow5spaw3Xn1VX69/gqo30XW3emy+Ek/Jrl5lm7ezk8dotRMbhva71FGR32T6it7bjxyivDHaEsjvsn1FRzLJNPgRqiaEAqnGYtsbbJ7u/mexSC5FLy4fabH1V6mu7S7PZ29q9ShPPACQiwlmHNZEDzhVvxLQASas147ljH5estr3Na0DK0EA9tkcF6fNvNQJB0JI53RvfqtZ3HwLlSZZtHH9Uy6zHkF5BtvO9kbGm3AuceDGAb+8u0HiV6sfi456Y5ozUaOXQHfwrkvLK+HBQyTzOpt29w9J7vqsaPYB/MrVub3dweM5eiXxZnCis6nviaV6WWucs8sluOTB/gwasyU8jnWWr7L8VvfR7pBDjI88JOmj2O0fG7k4feNCvF3tpc0vvKsGk+ej8cZwdGlVhLSLPeJiFIYwhT6ta+OmWDdiDhxO3rQ7JlIcAXg0WB5GUuvSgd659OlKrlwi3jjhcC1tLizP8A9oqD9ohVFg+zfh/JVsg017d++r0UbMRsk37RCxWN2ThJnZpcPC932nMaTXesgYAoHDhXU5bDzFtdzMWs8TU+lPQzDyQVhYYopg4FpaMjSLpzXkDUUTWm8BZfors1uFwzY5C177JccooX9Vt6kDmfZuWSOHR1C2p3dSdLcyk2s5+Pj0MN2lLaSPT/AGgGaNoDsFewJO2q4qhmH39/3BQxb44I3SzPyRsFucdwHIDeSdwGp1oLWUE3otTI9kOMceK98U5XJdpeV5wcRhcOzLej5iS5w55G1X63wWX6PeVRkjgzEx9RdASNJdFZ+1Ytg7dRzIW7V7KvNjb2PllZ8CpV6beMnSmTdywfTTpl9AijeIut6yTq/SyNb5pdZNGzoaFc9V7utVG1MBHioXwzC2PFGvSafquaeDgdQexc61nGnWjKqm4c1lmdSm3F7PEwWyvKmyQgSxZSWB4DC5xpwBAssDQSDxcB2rbNlbegxN9U8Ejew6PHe06127lxvF7Mfg3/AEXEkNB1hxQAbHLG0EAP0JGUGiwZq83zSAHGl0Rjc1xe4vbJJbos7HAX1gyOeAHEZn1RvKBWgte4rdjWlzTU7d7OeDTyvB/2OWq84vEjvKFz/Y/Tx8TGOnJngdY69rfwjHN3tcwenQo/aFjQ71veDxjJmB8Tmva4WHNNgjnovGXtnd2UsVFpya4M24VFNZRahOkUuerma5mYqRlUg1UYvGMiGaR2VvMg0O8gaeKvhc1XosvuGSRgHDRQOmjwCPWvQEFt6FY75p5WU/gTtdTmu1+lEsOLlhkgjaGuHV5C7NJG6+reC52XWnXQFEEdqtxWJ66LMz06oEO3cS09tAjxWz9KOircVG3d1sZLoXHS/tROI1yPAo8tDwXNsO5+Fltwc3Vv4N4rMG31jAQSC4E91t46L6J2VexvLdJf546NfXufkc+pHYl8D2PglcInlpJcB5wGpGuUaHTtvXRZvC7TMcY61r7AHDTUhoF8NSF6jjw0gCIlpFtc0gW0ixWlFGJna9lFhq2njQo5q9YV6qST0RbsJ8zEYnbEplyZXNo8Gu4eG74LYICXNBI3i1S3a4JP4N9UTWo076XoZjGvFiJwHbmv7lKryWo3SD+xHEHNkv7Qb79UndHydTlzfaygHu0WZzIzqMDaMZh9mGP0iDfLTtXKfKNtN+Lx4w0Yc5kBDAxv15nVfHfubZ3U5dlxLtO4riPR+DrJMViNWl0pY1/2HTyOEkgoHzmRB5/SVNKG1dZf4Vp3vT18RUlin3/Q9zeiMcbGiaZzXFry3IGCNxjaXPawO86XLVFwyjuXn2BjzgcXHM17XxPIa97T5kkDnUX9hYbNHUFpHG16DAzEf+rj0HVTx5D6YOV7B4+cdP8AMFRj8AI4eoNExRtk787i2U9xcb/QXRq0o1IOE+D0ZrxbTyjtdL5y6U4B0OOxMfKZxGoGjjnadTycF3fojj+uwMDybdkyOPN8ZMbz+s0rnvlm6PkSR4to0cBFL2OFljj3ix4BeL7DqfZrydCfPK+cX/J0blbdNSRvnRHapxOBhlJtxZTz/nb5r/8AqBWTc1c88jO0ringN+a4St1+q8ZSBy85t/pLorly+0KG4uZw5Zyu56o2aMtuCZS5igWK4qty1Uy3BXlQAmUwVkRglGNfnkFy7yobadNiW4Rh8yEBz+RlcLBP5rSPFx5LqUZ9/wAFybYeAbisZiJp8xhYZMTiMvpOjD8sMDSPrSHI0cazVqF3uwqKqVnN/hWne/2zUupYikuYuj3Qh0rWve9sEb7EckjS+SdwBJEEIIMgFG3WG9p1r1zN2TGBmfNJfF01PHfHh4Xhh7HG+aj0u25iDMRG4MJe6MyxnRhjccmEAbfUtja1pMY9I2dQsZtroqZMX+Ctwn6t8WSi09c4tHnagNDg9t1vYV7P4HO2Xs7XLh8zeNiYhkrI48JiZCOqMjWyutwiEjohlPVtJaHNLdWgihvtbBgsI+MefI6Rx8AOwD7z7Fzno65g2iySB5dHBWHc5xHVtwzSYI3F4oZpDleG0cznaDiupSNXiu26W5r+6vdlrw58/X5nVtqznT2XjQqnw8c8ZinjbLGd7Xa0eBB3tI4EEELBYvyWQvIdDiJYy0gsbIBMxtGwPqvI4auNDuC2AYlzd1HwVw2o5sb5DHbYxbi0XwJ3c9Fzbe5u6LxbN93HyYq0oS1kjSm+SOZnoYmM3v8ANc29DpQJoa1v0srYOhvQ/EYN7s0zDGR/w2Zqz2PPBPo6Xdb77F7I+k8h1GDmPDR0Vg8vTVrOk5+vhcSzwY7/AEvK6NzU7YrUnTq08p/6V9DTgqUXmL8zYxu13oyrB4TpPC9waC5jjoGyNdGT3ZgM3gskMUvO1ITpy2asGn8S9Rzqj1hqeVeZuN7Pepuxo5ALJOCWfLX0IcJFwYnkXn+lpjFKN5DoRsSL+qFjs3e5a70o6DR4xzXhxikafSADg4btW8649gu6CzgxKkMStu3u5UZbVNtP5GEqbfExmz9g/R8M2Jri/q7IcfScC4uN+vhp2BVZ1ftbb3VaAwtoW58z8jW76po1eezzRrv4Lx4SbrI2SW052teCz0DmAdbdTob5r13Z0q0qe1U4S1T654+pU8cEXZkZ+1OkqXTIJZe1Ab2qKKQgpxwpo7/uXM+jGBrBYgNNSNmxYad1SR4XI31OeSuoyR5mkHj8hcux4fDPiobyn6Rn0r0cRh8rXCxrcjQCO/mClCDVZy5NLy/kxqP3EWdFNltdhm4h7urdM914f/EDG6YiKPe27F7x5mmlBVdKpGl/WBjAZMJiGAMIawMw73jRmpLs5OpdqO6l4tkYMQvDnvzyuMRntziQZH9W0E3wDni9+hII0Cs6RSxvxM+VmVkMYYwWS4GYNDmknRwt7iNx01zbxvOJVCWH4+awbl5McQDgnNH4uZ7T3uDZf31sO1tlx4mF8MotjxRHEcQRyINEHsWn+SSa4cSOWIB9cTB+6t6K+a9p5p31Rx0ec/U7ND3qayc96GdA5sDjXve9jourcxpBIc7M5hBLKoVlPErfM4PerHBeeTDg8/vHcd4VFxdTup7yrx4aFkKagsRG4KtyRg5Od7D71W6M/aPiB8FUkupmSKSrLXfaHqPxSGbm31H4qzBGS176a48gT7Fz7ofM2LAZ3V5+OaHk8WYTBuxbATy6wgrfHB1HcbBHEcKWgdC5f/QyxXrDjIpHmr/BzxHC5rOoyyMY4kdl6L1X+HUvvV/t+pz7xv3fmYjoI0yyPBBmD2gSx06TrNRq7L51gkuDxRBFghdHwXRF0UErfpETYMrmYJ1mWdkhz5ySRTatopprzdwJpc6wOKnMb/peImihDiyQl7sznt818UMeYMcbFEnzB2+idlwW2nxMa3BdW0YrEudIJCX/AIbzA8NLBQfTo9aDfO7l6VRepr1JrZil01x3vj8foeHpD0fmOGZFhPPkhcHStga0NM4Ba55Da88U0CwABYAFm+jNcS0EiiQCQd4Nahcl2vhsPO4Qskex75HTte+MvgfK702yiusjcS0CxnA1BG8rqGAme6CN0uXrCxpfkILM5AzZS0kZbuqK83/iKGYU5dG14/wX2T1ki1xXnxAzsfG68kgLXt4OaQWnTjoSrHyd6IoS+6B9leJteXg3HVPB0Hh8TheMwT4JXxOc7NG4sJtwutzhruIpw7CEMxsrayzzDWqEsgv1FdX6U+Th2LqSNzY5mtDbdZZI0XQcRq0i9HAHTStBWl4zyV7SbWWFkmt3HJH7pMpXuLXte2rQTlUSlzTeDjVKMoPGNDBDbM40+kS7wac8v84EEGn3qKHqW49EvKFNn6vEO6wn0CBbn1vBa3W61sDgdFgZfJ7tAf3OXwMZ/wBL1fsboPtAYiE/RJWVI23uoBjCae6y6tGl3PuU3js7im1OUH095E05Tg9MnV9tdJ4cLCyaUuySODW5WlxLiC6q4aNd6lr8nlawo3R4h3cxg/1SBZ3aHQp0+CfhZHO1IfHKQDkkabBIaB5p3HsJ71oI8jmO4mLva6x/1ZT7F5qwtLCpB76WJJ9cZXJ8Dbq1qkX7vAz3+9/Df4GJ9UP/AJUf74MP+T4n/tf+RYRvkcxn2mez+JWDyPYr7cXi+vcCuj7P7K/Mv+zKd/VMm/yzQD+74j/tfxrJ4zp6H7ImxkTXxGzFHnykh5cIw/QkEAm/0StbZ5GZnenNAy/rZy/LzOTI3Ma/zALaelHQUv2ZFhMFLEzqXsI6wipAA7NmoEBxc7Pdbx2rUr23ZsKlNU9dVtPLaSXXvMlUqNPJwuSUvJc4zTO1JJPpHtJJJX0Zs3DdVBFH/hxRs/VY1p9y0joz5ISyZkuOxUbmxuDhDESWuLSC3M41pY3Bvit+xDvOdlIIJJv5C9CrqnXqYpvKS/XH6Y8ymMWlqO0rUBfz/RFns+fBXEk0DvWAOK2jww2G/buP/wBSpkl2nwiwg75Hn90LLZ7jHJsuY/IWh+UTD9TiIsURcUjfo8xq8jg7PBLXYSde7eaXvkk2vwjwnrcfe8Lw7Rg2tNG6KWDDvY8U5ug07+t0PEHhSsh7rzlGMtVjDNXxWy3mPEugac8zoC1t5gXNEri9kjtC01Ys6buS8XSHHM6x+T0nlrpToRnawMawEbw0Zid+rjyXrHk/2i1uVjDl5daA03vtgdlJPcvI/wAn+O/wR+s34rYdSPUq2GR6LdMZMC6TIxsgkDbDnFoBbdEUD9ojwC2/Z3lFxuIBMGBEoaacWS0ASLq3NGtLTXdAsYN8R8LPuCy2z8PtXDxiKDrY2Ns5WQh2pNklxjJJPeubXsLSvJznFOT55f0ZfCrUisJvB1XCSSOiY54EcjmtL2XmDHEAubmB1o6X2IcyS/qEeIPq1XLXYzbHGXEj/ktH7iqdtHao3z4kfoNH7q1fZFp+VeL9S37TU/eDqj45eAZ4ucP3Co9RLyj/AF3fwLk0m2doj0sTiR+qP3VSOkGNH96xH6/3J7HteUfN+o+0zOuHDTfZZ+uf4UxhpeLW/rfyXJR0oxo/vM/rHwR/tfjR/eJvZ/Co9jW/TzH2qZ0/bO0XYWEyvjc9jT5/V04sb9sgkeaOJF1fKyOVbI2szD4ky110EvWxyxbnvw0ptzCHVTh5rhrqYxqAVcOmeN/KJfZ8FhJCC4uLdSbNaCzqdBoFuWdlTtW3DOpVVqupxNn6Y7FfKWzMk64PbcThWSaOyQYxQyvbZDojr5t77CxrdrSxw4SNrC6RrJXNDs2dpfiCxgY0a2PozNKO8UvNszb0uHDmsIMbzb4pG54XmqzFmlOqvOaQdBrWiyknTdhc1/UZXtaGtczEuZQF7g6Jzm3Z+txXR0ZQZbaXRSZ8krutiwn4QyU+3TA4homysDLBAe+SMVqchWSwHSzDYKCLDzyHrIWBjw1j3AEcCWggGqsbxuNLS9o9N3u9ANiOXLnDjJiC23HL9If5wFvd6IadeS1x0hdu0HsWld2dO6io1M6POmnqW06rpvMTrE3lLwgGjnnuaVjsR5VMON0cpHOmgH1utaRgsXFG0B+HhmPFz+uzHspkgaB+j61ndndN4oKMez8GCNzshLrPJ7rcPWtCPY1tHk38y77VN814G0bL6SYjFMz4fBTOZfpF0bAfzS9wzeCtmxO1PqYF3jiIR7nLFf76JR/dov13D7k/99r+OFj/AG5H7isj2XQX4F82/UO4l+byRksm2HCwxsXMPeHn1skpKTZ+1z+NaPzZMp8M1rwDy3H8lZ/8j/8AJWxeWtp9LCfqzhx9sYVisacf6a8jHe55mJ6RY3aeDy9fiJy1/ovY8OZf2Ccoyu7Dv4E61iGbcnk/Hzu/5rx7ty3WXynQTMcx+BxD2OFObTHNI7RdLRtq4CJzs2Ew+Oj5MfH1jR2Ne052+OZbEKFLnBLwK3J8mZTAbPMznB2MfGGsa4uc/EGy7NbGtsF7gACctjzhSxW1sW2FxayaScCheeWPXW9M7qA03m9dw4+I7NxbtOpxLhyMczh6sqvwXRXEucM0GJa3iRA8nwD8o9qt3dNGO1Jlce13uIayJ7nE0AJJnk9ga1wJK2bovsbF4iYtfh5IGCi6SYztFcmMcfPPyTuvZui+zosGM0eCxjpSKMsjYy+jwb5wDBu3DXja2vDbQc7fBKz8/qh7GyE+xVS2eCRYk+pTgNiNiblzvfrpmrTsAaBp3817qr+hUz6v6o8dVUklwLOJEfO9FKVdvsTyj5tZEEg/X4p5+0BRLUwK+fYpIImXlf3JiQlO+357UrQBrzTLlB58fnsSHdqPvrsQFlnj4KXv7lQXX2e0+CdePcoBdm7UhIFU1h8PFTI7UwCVpOjad4BvmAVFzu3Tj/VIn1dp9ynAEcJGfqNPe1vwUDs6HjFGe9jPgpgOPH2KIwt7zfK0BS/Z+H/wYT2CNh+5VP2dB+Twfs2fBe36IL1J3c/uUxA0IDF/2DA78RD2/g2D7lIdG8N+Twfs2fBZM1xRY7PnvTJBjT0ew35PB+zZ8Ef7PYb8mg/ZsP7uiyWb2ckB9pkk8H9g4b8nh/Zs+8KX9jwf4EP7NnwXsMm/egO8EB5G7KhG6CLv6tnwVn0GMfi4x+i1WX3fOvJMHioBAYZu/IweA3KwADkPBRcOXuUdEBazTipZq4n2+xeYya6Xx5BRbHepJPz2HuUgm/XWz7lMadvfzUGx89O9SDB2j3ICYcPu+Qj1aqAaB/UoLR82oBJvzohzxwr503qP0dunmixqLG7hvSbGPsjnuCkEjL834JNl7vnwSNfIT0PBAW0b5JadvqVZebqh6+wpPdyocuOqAsDQOfajzeXt+eCpHH0/WQO5Rc2/56+rmgPQ6Ro4A+5ROI+/53blBkVcR6lJrBfE7ufD2IAE47O+/mkn4neb0HIEn2WjqWnc0X2jxUgOQA9XPUIBOc7kT2aC+PNFE60PWPkKZPj2obfz70BEt0o/dqEq9nH1Vx5e5SbqOP8ANSG/v3acuNoAN9/yNexFd/gg9/z8+5NovX5pAQ6v55oDaG+1IjTfx1SaR4BQCJZ20PDXmpOPdYSaL/mo5tdasdtlAP51s+wp12jn8jvUetI8P5KOcncAfH1b0BMevsTLQOQ7/bxUKJ566jSlEwjfqeHEoCQm4D4pCQ67z27wOJUuqqtPYmD2HjpwocUBA33c6QItx+Oqt+fnRItHb2aqQRDENAv3/wBOKZ31Xzu5KR0rcR881AIX8/0Rm+eenDwUi4/PxQCd+7Th8QhJAON8Pnin87lLIa3dp+eJRrQJ3HlfeEBAt8dEOHHWuXxUqOnvtNwriL79yEEMvI9+nz2KQce31pHl/RSyjs+e9SCPHw+Kk7d4/BCEYRaePzzVcfDuHvCEIwRbuPzzT595+9CFBIxvH5vxU3bvUmhCCl25vj7wrRuHeEIQCG/xPvKcm757UIUgi7d4/eo/BCFALDvHzwVfAdx96EKQUy8fFRHD55IQgJy+i7v/AIVNnojuQhAW4f59aTfSHimhCAO7xUBuPihCEim49zf9SXLuKEICbePzxSw2757UIUAnPw8PcoP9AeKEKQTdv8PgqDu8R700KCSTvSPd96gfRHd95QhSQTG/9E+5VfB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94" name="AutoShape 30" descr="data:image/jpeg;base64,/9j/4AAQSkZJRgABAQAAAQABAAD/2wCEAAkGBhQSEBQUEhQUFBUUFBcVFBQVGBgWFBQUFhUVFBUVGBQXHCceFxkjGRcUIC8gIycpLCwsFh4xNTAqNSYrLCoBCQoKDgwOGA8PGikkHCQ1KSkpLCkpKS00KjUqLywsKiosLCwpKSwsKio0LCktLywsKSwsKi0pKi8pLSwsKSkpKf/AABEIALEBHAMBIgACEQEDEQH/xAAcAAACAgMBAQAAAAAAAAAAAAAAAQIDBQYHBAj/xABMEAABBAADBAUIBAsFBwUAAAABAAIDEQQSIQUxQVEGE2FxgQciMpGhsdHwFEJSwSNDVHKCkpPC0uHxFURTYrIWFzODoqPTJHOUw+P/xAAbAQEAAgMBAQAAAAAAAAAAAAAAAQMCBAUGB//EADkRAAIBAwEFBQUHAgcAAAAAAAABAgMEESESEzFBUQVxkaHRFSJhgcEUI0JSsfDxQ+EGMmJygpLi/9oADAMBAAIRAxEAPwDaEJopAJFJpoBIpCEAJUmhACSaEAkJoQCQmikAqQnSEAkJ0ikAkJ0ikAkJoQCpJSRSAihSSQCQnSEAkJ0ikAkJ0ikAqRSdIpAKkqUqRSAkhOkIBITQgEhNCASE0IBJoQgBCaEAkJoQCQhCASE0IBITQgEhNCAVIpNFIBUik0IBUik0IBUik0IBUhNCAVIpNJAJFJoQEqRSlSKUZBGkUpIQEaRSkhMkipFJoTIFSKTQoyBUik00yCNIpNCECpFJopMgVIpOkISKkUnSEyCNIpSpCZBGkUmhMgVIpNCZAqRSaEyBUik0IMCRSaEGBJJoQYEhNCDBNCEKCQQik6QCQnSKQYEhSARSjJOCKFKkwEyMEaTpYPpf0rbgY2nKHyPvI0mgA2sz3caFgUN5IGmpGgS+U/HCnhlMNUTHUZvdRI3H85SDrVJhq03ZflK63Dh3UOMoDusa0gRgjdTjr5w1oA1zWZ2h0lczZX02KNr3uaxwaSXMia8gFzqovy3ru8KWrcXMaGypcZNRXezKMM5Mz1atGDcfqn1FcnxHSDak7b+kljXahsJbEK4U6Nuav0lgseHuOV2ImnsU4PMhp3FlOe7NXMaK9Ko+OF4v0Mco7i+OvSLW/nOaPeVScXEN80A75Yx+8uFYfDQskb18Li0G3t9Bxb2aWPCty2Hpb0aw+F6sxdYGyg5dA6MUAQ3OSHAkG6N7jyU7M+q8P/RGUdUGMhO6eA/82P8AiVrQD6Lmu/Nc0+4rgJaOSz2xehYxTC9pDMtA5ow5rnVrlcHDdx0O/emzPqvD+4yuh2Q4YjeD6kiwLmEPQjFRaRT5AN3VySRexqn/ALT47BSiOaTrhQIEnnhzeYloPJ4ak0eHNiX7/f1MlJHSw1JzVithdKIsUAG+ZJxjcbJ55XfXHqPYssVGTLTBANRkTRanJGERyIyqVpJkjBHKilJCnIwRSU0kyMEUKRSU5IwJCdIQjBJCWZGZQZErRaVoQAhFKxuGJ4j58Fr1bqhR0qTS72jONOUuCK7TV42eftNWD6RR7Qjv6JBBMNKc6Tz+38GcgFH/ADnT1KhdpWreFUXiZbqa5GWCZIG8gd+i5TtebbBJ61mJjaeELPNHcYbd63FYGfZrnay9aSNc0ubMD+nqtyE4T1jJPuaKmmuR6umW1hi8aSXAR5hG0k00RNNF17tbc7xCeL2sJHFljq7ysbpTsp0P+ayLHgvFsQMlxccIDXmSmhxotbvc52/fQNBdS2f0h2fs09SMsb2gZyGue8kgEZ5ACSao6nitK9vnbtQhTc5PXC6dXx/Qsp0ttZbwjQNnYxsEhaQGB2rwRRGhpxG/s/ots6D7ahMsmDJa+GdrnNafRBdfXRUeBsuHe/ksttvpfsnHQmKeUA/UkyPzxO4OacvrG4jQ2uTMx72SAsLRJE8PY4HR+U6GjrlcPYaWvl9pW0oVIOEuWU9HyaeEZL7qaa1RsOKYcDJPhXkkxedA4/jI3asN8a3HtDhwWL2ScpfI78W0kXvL3aD71unTKNuO2dFj4NXwNzO4kwn/AIjT2sdr4PWixRTvFNhnIcbNRSOs94atuwu9/RTqaTXuy71x8eJXVp7MsLhyPSMQXau84nifd2DsW4dDtodeySCapGtALQ8Bwy7i2jvA82u9aszo1jHDzcLN4tyf66WX6O7A2hBOJPojyKc1w6yEEgjtk+0GnwWzK5oR4ziv+S9TDdy6PwNpHRjCA2MNAD/7bPgsgxoAAAAA3AaAdwC8MLMe4G8JG3kHYlvjeVhrwtX4nZeOdCerZAyU6W6VzmtHMER6u7Krv3Gh9o2i/qR8UZbmfRlz5AN5A7zS8O19jx4mPK8drXD0mnmPhxWOw/kyneCcV1UshzHMMTML3ZWkCLQXdnhpXIevZPQbHQWGS4YMO6JzppGs/Nc5od7U9o2v50NzPoaNtLZUuEeM26/MkbeUkaj813Z6rW2dHOnd1HiT2CXj+mOP52/ne9bLN0anewteMM69CC5+UjuyLVp/JNiMxMckDW8Gl0hrszZNfH2rH2hay/H5P0JVKouRu7TYsagi7Goo7jY4JWsB0e6MbQwr22+B0YO5skhIB30HRgeF+o6ra9ow5spaw3Xn1VX69/gqo30XW3emy+Ek/Jrl5lm7ezk8dotRMbhva71FGR32T6it7bjxyivDHaEsjvsn1FRzLJNPgRqiaEAqnGYtsbbJ7u/mexSC5FLy4fabH1V6mu7S7PZ29q9ShPPACQiwlmHNZEDzhVvxLQASas147ljH5estr3Na0DK0EA9tkcF6fNvNQJB0JI53RvfqtZ3HwLlSZZtHH9Uy6zHkF5BtvO9kbGm3AuceDGAb+8u0HiV6sfi456Y5ozUaOXQHfwrkvLK+HBQyTzOpt29w9J7vqsaPYB/MrVub3dweM5eiXxZnCis6nviaV6WWucs8sluOTB/gwasyU8jnWWr7L8VvfR7pBDjI88JOmj2O0fG7k4feNCvF3tpc0vvKsGk+ej8cZwdGlVhLSLPeJiFIYwhT6ta+OmWDdiDhxO3rQ7JlIcAXg0WB5GUuvSgd659OlKrlwi3jjhcC1tLizP8A9oqD9ohVFg+zfh/JVsg017d++r0UbMRsk37RCxWN2ThJnZpcPC932nMaTXesgYAoHDhXU5bDzFtdzMWs8TU+lPQzDyQVhYYopg4FpaMjSLpzXkDUUTWm8BZfors1uFwzY5C177JccooX9Vt6kDmfZuWSOHR1C2p3dSdLcyk2s5+Pj0MN2lLaSPT/AGgGaNoDsFewJO2q4qhmH39/3BQxb44I3SzPyRsFucdwHIDeSdwGp1oLWUE3otTI9kOMceK98U5XJdpeV5wcRhcOzLej5iS5w55G1X63wWX6PeVRkjgzEx9RdASNJdFZ+1Ytg7dRzIW7V7KvNjb2PllZ8CpV6beMnSmTdywfTTpl9AijeIut6yTq/SyNb5pdZNGzoaFc9V7utVG1MBHioXwzC2PFGvSafquaeDgdQexc61nGnWjKqm4c1lmdSm3F7PEwWyvKmyQgSxZSWB4DC5xpwBAssDQSDxcB2rbNlbegxN9U8Ejew6PHe06127lxvF7Mfg3/AEXEkNB1hxQAbHLG0EAP0JGUGiwZq83zSAHGl0Rjc1xe4vbJJbos7HAX1gyOeAHEZn1RvKBWgte4rdjWlzTU7d7OeDTyvB/2OWq84vEjvKFz/Y/Tx8TGOnJngdY69rfwjHN3tcwenQo/aFjQ71veDxjJmB8Tmva4WHNNgjnovGXtnd2UsVFpya4M24VFNZRahOkUuerma5mYqRlUg1UYvGMiGaR2VvMg0O8gaeKvhc1XosvuGSRgHDRQOmjwCPWvQEFt6FY75p5WU/gTtdTmu1+lEsOLlhkgjaGuHV5C7NJG6+reC52XWnXQFEEdqtxWJ66LMz06oEO3cS09tAjxWz9KOircVG3d1sZLoXHS/tROI1yPAo8tDwXNsO5+Fltwc3Vv4N4rMG31jAQSC4E91t46L6J2VexvLdJf546NfXufkc+pHYl8D2PglcInlpJcB5wGpGuUaHTtvXRZvC7TMcY61r7AHDTUhoF8NSF6jjw0gCIlpFtc0gW0ixWlFGJna9lFhq2njQo5q9YV6qST0RbsJ8zEYnbEplyZXNo8Gu4eG74LYICXNBI3i1S3a4JP4N9UTWo076XoZjGvFiJwHbmv7lKryWo3SD+xHEHNkv7Qb79UndHydTlzfaygHu0WZzIzqMDaMZh9mGP0iDfLTtXKfKNtN+Lx4w0Yc5kBDAxv15nVfHfubZ3U5dlxLtO4riPR+DrJMViNWl0pY1/2HTyOEkgoHzmRB5/SVNKG1dZf4Vp3vT18RUlin3/Q9zeiMcbGiaZzXFry3IGCNxjaXPawO86XLVFwyjuXn2BjzgcXHM17XxPIa97T5kkDnUX9hYbNHUFpHG16DAzEf+rj0HVTx5D6YOV7B4+cdP8AMFRj8AI4eoNExRtk787i2U9xcb/QXRq0o1IOE+D0ZrxbTyjtdL5y6U4B0OOxMfKZxGoGjjnadTycF3fojj+uwMDybdkyOPN8ZMbz+s0rnvlm6PkSR4to0cBFL2OFljj3ix4BeL7DqfZrydCfPK+cX/J0blbdNSRvnRHapxOBhlJtxZTz/nb5r/8AqBWTc1c88jO0ringN+a4St1+q8ZSBy85t/pLorly+0KG4uZw5Zyu56o2aMtuCZS5igWK4qty1Uy3BXlQAmUwVkRglGNfnkFy7yobadNiW4Rh8yEBz+RlcLBP5rSPFx5LqUZ9/wAFybYeAbisZiJp8xhYZMTiMvpOjD8sMDSPrSHI0cazVqF3uwqKqVnN/hWne/2zUupYikuYuj3Qh0rWve9sEb7EckjS+SdwBJEEIIMgFG3WG9p1r1zN2TGBmfNJfF01PHfHh4Xhh7HG+aj0u25iDMRG4MJe6MyxnRhjccmEAbfUtja1pMY9I2dQsZtroqZMX+Ctwn6t8WSi09c4tHnagNDg9t1vYV7P4HO2Xs7XLh8zeNiYhkrI48JiZCOqMjWyutwiEjohlPVtJaHNLdWgihvtbBgsI+MefI6Rx8AOwD7z7Fzno65g2iySB5dHBWHc5xHVtwzSYI3F4oZpDleG0cznaDiupSNXiu26W5r+6vdlrw58/X5nVtqznT2XjQqnw8c8ZinjbLGd7Xa0eBB3tI4EEELBYvyWQvIdDiJYy0gsbIBMxtGwPqvI4auNDuC2AYlzd1HwVw2o5sb5DHbYxbi0XwJ3c9Fzbe5u6LxbN93HyYq0oS1kjSm+SOZnoYmM3v8ANc29DpQJoa1v0srYOhvQ/EYN7s0zDGR/w2Zqz2PPBPo6Xdb77F7I+k8h1GDmPDR0Vg8vTVrOk5+vhcSzwY7/AEvK6NzU7YrUnTq08p/6V9DTgqUXmL8zYxu13oyrB4TpPC9waC5jjoGyNdGT3ZgM3gskMUvO1ITpy2asGn8S9Rzqj1hqeVeZuN7Pepuxo5ALJOCWfLX0IcJFwYnkXn+lpjFKN5DoRsSL+qFjs3e5a70o6DR4xzXhxikafSADg4btW8649gu6CzgxKkMStu3u5UZbVNtP5GEqbfExmz9g/R8M2Jri/q7IcfScC4uN+vhp2BVZ1ftbb3VaAwtoW58z8jW76po1eezzRrv4Lx4SbrI2SW052teCz0DmAdbdTob5r13Z0q0qe1U4S1T654+pU8cEXZkZ+1OkqXTIJZe1Ab2qKKQgpxwpo7/uXM+jGBrBYgNNSNmxYad1SR4XI31OeSuoyR5mkHj8hcux4fDPiobyn6Rn0r0cRh8rXCxrcjQCO/mClCDVZy5NLy/kxqP3EWdFNltdhm4h7urdM914f/EDG6YiKPe27F7x5mmlBVdKpGl/WBjAZMJiGAMIawMw73jRmpLs5OpdqO6l4tkYMQvDnvzyuMRntziQZH9W0E3wDni9+hII0Cs6RSxvxM+VmVkMYYwWS4GYNDmknRwt7iNx01zbxvOJVCWH4+awbl5McQDgnNH4uZ7T3uDZf31sO1tlx4mF8MotjxRHEcQRyINEHsWn+SSa4cSOWIB9cTB+6t6K+a9p5p31Rx0ec/U7ND3qayc96GdA5sDjXve9jourcxpBIc7M5hBLKoVlPErfM4PerHBeeTDg8/vHcd4VFxdTup7yrx4aFkKagsRG4KtyRg5Od7D71W6M/aPiB8FUkupmSKSrLXfaHqPxSGbm31H4qzBGS176a48gT7Fz7ofM2LAZ3V5+OaHk8WYTBuxbATy6wgrfHB1HcbBHEcKWgdC5f/QyxXrDjIpHmr/BzxHC5rOoyyMY4kdl6L1X+HUvvV/t+pz7xv3fmYjoI0yyPBBmD2gSx06TrNRq7L51gkuDxRBFghdHwXRF0UErfpETYMrmYJ1mWdkhz5ySRTatopprzdwJpc6wOKnMb/peImihDiyQl7sznt818UMeYMcbFEnzB2+idlwW2nxMa3BdW0YrEudIJCX/AIbzA8NLBQfTo9aDfO7l6VRepr1JrZil01x3vj8foeHpD0fmOGZFhPPkhcHStga0NM4Ba55Da88U0CwABYAFm+jNcS0EiiQCQd4Nahcl2vhsPO4Qskex75HTte+MvgfK702yiusjcS0CxnA1BG8rqGAme6CN0uXrCxpfkILM5AzZS0kZbuqK83/iKGYU5dG14/wX2T1ki1xXnxAzsfG68kgLXt4OaQWnTjoSrHyd6IoS+6B9leJteXg3HVPB0Hh8TheMwT4JXxOc7NG4sJtwutzhruIpw7CEMxsrayzzDWqEsgv1FdX6U+Th2LqSNzY5mtDbdZZI0XQcRq0i9HAHTStBWl4zyV7SbWWFkmt3HJH7pMpXuLXte2rQTlUSlzTeDjVKMoPGNDBDbM40+kS7wac8v84EEGn3qKHqW49EvKFNn6vEO6wn0CBbn1vBa3W61sDgdFgZfJ7tAf3OXwMZ/wBL1fsboPtAYiE/RJWVI23uoBjCae6y6tGl3PuU3js7im1OUH095E05Tg9MnV9tdJ4cLCyaUuySODW5WlxLiC6q4aNd6lr8nlawo3R4h3cxg/1SBZ3aHQp0+CfhZHO1IfHKQDkkabBIaB5p3HsJ71oI8jmO4mLva6x/1ZT7F5qwtLCpB76WJJ9cZXJ8Dbq1qkX7vAz3+9/Df4GJ9UP/AJUf74MP+T4n/tf+RYRvkcxn2mez+JWDyPYr7cXi+vcCuj7P7K/Mv+zKd/VMm/yzQD+74j/tfxrJ4zp6H7ImxkTXxGzFHnykh5cIw/QkEAm/0StbZ5GZnenNAy/rZy/LzOTI3Ma/zALaelHQUv2ZFhMFLEzqXsI6wipAA7NmoEBxc7Pdbx2rUr23ZsKlNU9dVtPLaSXXvMlUqNPJwuSUvJc4zTO1JJPpHtJJJX0Zs3DdVBFH/hxRs/VY1p9y0joz5ISyZkuOxUbmxuDhDESWuLSC3M41pY3Bvit+xDvOdlIIJJv5C9CrqnXqYpvKS/XH6Y8ymMWlqO0rUBfz/RFns+fBXEk0DvWAOK2jww2G/buP/wBSpkl2nwiwg75Hn90LLZ7jHJsuY/IWh+UTD9TiIsURcUjfo8xq8jg7PBLXYSde7eaXvkk2vwjwnrcfe8Lw7Rg2tNG6KWDDvY8U5ug07+t0PEHhSsh7rzlGMtVjDNXxWy3mPEugac8zoC1t5gXNEri9kjtC01Ys6buS8XSHHM6x+T0nlrpToRnawMawEbw0Zid+rjyXrHk/2i1uVjDl5daA03vtgdlJPcvI/wAn+O/wR+s34rYdSPUq2GR6LdMZMC6TIxsgkDbDnFoBbdEUD9ojwC2/Z3lFxuIBMGBEoaacWS0ASLq3NGtLTXdAsYN8R8LPuCy2z8PtXDxiKDrY2Ns5WQh2pNklxjJJPeubXsLSvJznFOT55f0ZfCrUisJvB1XCSSOiY54EcjmtL2XmDHEAubmB1o6X2IcyS/qEeIPq1XLXYzbHGXEj/ktH7iqdtHao3z4kfoNH7q1fZFp+VeL9S37TU/eDqj45eAZ4ucP3Co9RLyj/AF3fwLk0m2doj0sTiR+qP3VSOkGNH96xH6/3J7HteUfN+o+0zOuHDTfZZ+uf4UxhpeLW/rfyXJR0oxo/vM/rHwR/tfjR/eJvZ/Co9jW/TzH2qZ0/bO0XYWEyvjc9jT5/V04sb9sgkeaOJF1fKyOVbI2szD4ky110EvWxyxbnvw0ptzCHVTh5rhrqYxqAVcOmeN/KJfZ8FhJCC4uLdSbNaCzqdBoFuWdlTtW3DOpVVqupxNn6Y7FfKWzMk64PbcThWSaOyQYxQyvbZDojr5t77CxrdrSxw4SNrC6RrJXNDs2dpfiCxgY0a2PozNKO8UvNszb0uHDmsIMbzb4pG54XmqzFmlOqvOaQdBrWiyknTdhc1/UZXtaGtczEuZQF7g6Jzm3Z+txXR0ZQZbaXRSZ8krutiwn4QyU+3TA4homysDLBAe+SMVqchWSwHSzDYKCLDzyHrIWBjw1j3AEcCWggGqsbxuNLS9o9N3u9ANiOXLnDjJiC23HL9If5wFvd6IadeS1x0hdu0HsWld2dO6io1M6POmnqW06rpvMTrE3lLwgGjnnuaVjsR5VMON0cpHOmgH1utaRgsXFG0B+HhmPFz+uzHspkgaB+j61ndndN4oKMez8GCNzshLrPJ7rcPWtCPY1tHk38y77VN814G0bL6SYjFMz4fBTOZfpF0bAfzS9wzeCtmxO1PqYF3jiIR7nLFf76JR/dov13D7k/99r+OFj/AG5H7isj2XQX4F82/UO4l+byRksm2HCwxsXMPeHn1skpKTZ+1z+NaPzZMp8M1rwDy3H8lZ/8j/8AJWxeWtp9LCfqzhx9sYVisacf6a8jHe55mJ6RY3aeDy9fiJy1/ovY8OZf2Ccoyu7Dv4E61iGbcnk/Hzu/5rx7ty3WXynQTMcx+BxD2OFObTHNI7RdLRtq4CJzs2Ew+Oj5MfH1jR2Ne052+OZbEKFLnBLwK3J8mZTAbPMznB2MfGGsa4uc/EGy7NbGtsF7gACctjzhSxW1sW2FxayaScCheeWPXW9M7qA03m9dw4+I7NxbtOpxLhyMczh6sqvwXRXEucM0GJa3iRA8nwD8o9qt3dNGO1Jlce13uIayJ7nE0AJJnk9ga1wJK2bovsbF4iYtfh5IGCi6SYztFcmMcfPPyTuvZui+zosGM0eCxjpSKMsjYy+jwb5wDBu3DXja2vDbQc7fBKz8/qh7GyE+xVS2eCRYk+pTgNiNiblzvfrpmrTsAaBp3817qr+hUz6v6o8dVUklwLOJEfO9FKVdvsTyj5tZEEg/X4p5+0BRLUwK+fYpIImXlf3JiQlO+357UrQBrzTLlB58fnsSHdqPvrsQFlnj4KXv7lQXX2e0+CdePcoBdm7UhIFU1h8PFTI7UwCVpOjad4BvmAVFzu3Tj/VIn1dp9ynAEcJGfqNPe1vwUDs6HjFGe9jPgpgOPH2KIwt7zfK0BS/Z+H/wYT2CNh+5VP2dB+Twfs2fBe36IL1J3c/uUxA0IDF/2DA78RD2/g2D7lIdG8N+Twfs2fBZM1xRY7PnvTJBjT0ew35PB+zZ8Ef7PYb8mg/ZsP7uiyWb2ckB9pkk8H9g4b8nh/Zs+8KX9jwf4EP7NnwXsMm/egO8EB5G7KhG6CLv6tnwVn0GMfi4x+i1WX3fOvJMHioBAYZu/IweA3KwADkPBRcOXuUdEBazTipZq4n2+xeYya6Xx5BRbHepJPz2HuUgm/XWz7lMadvfzUGx89O9SDB2j3ICYcPu+Qj1aqAaB/UoLR82oBJvzohzxwr503qP0dunmixqLG7hvSbGPsjnuCkEjL834JNl7vnwSNfIT0PBAW0b5JadvqVZebqh6+wpPdyocuOqAsDQOfajzeXt+eCpHH0/WQO5Rc2/56+rmgPQ6Ro4A+5ROI+/53blBkVcR6lJrBfE7ufD2IAE47O+/mkn4neb0HIEn2WjqWnc0X2jxUgOQA9XPUIBOc7kT2aC+PNFE60PWPkKZPj2obfz70BEt0o/dqEq9nH1Vx5e5SbqOP8ANSG/v3acuNoAN9/yNexFd/gg9/z8+5NovX5pAQ6v55oDaG+1IjTfx1SaR4BQCJZ20PDXmpOPdYSaL/mo5tdasdtlAP51s+wp12jn8jvUetI8P5KOcncAfH1b0BMevsTLQOQ7/bxUKJ566jSlEwjfqeHEoCQm4D4pCQ67z27wOJUuqqtPYmD2HjpwocUBA33c6QItx+Oqt+fnRItHb2aqQRDENAv3/wBOKZ31Xzu5KR0rcR881AIX8/0Rm+eenDwUi4/PxQCd+7Th8QhJAON8Pnin87lLIa3dp+eJRrQJ3HlfeEBAt8dEOHHWuXxUqOnvtNwriL79yEEMvI9+nz2KQce31pHl/RSyjs+e9SCPHw+Kk7d4/BCEYRaePzzVcfDuHvCEIwRbuPzzT595+9CFBIxvH5vxU3bvUmhCCl25vj7wrRuHeEIQCG/xPvKcm757UIUgi7d4/eo/BCFALDvHzwVfAdx96EKQUy8fFRHD55IQgJy+i7v/AIVNnojuQhAW4f59aTfSHimhCAO7xUBuPihCEim49zf9SXLuKEICbePzxSw2757UIUAnPw8PcoP9AeKEKQTdv8PgqDu8R700KCSTvSPd96gfRHd95QhSQTG/9E+5VfB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896" name="AutoShape 32" descr="data:image/jpeg;base64,/9j/4AAQSkZJRgABAQAAAQABAAD/2wCEAAkGBhQSEBQUEhQUFBUUFBcVFBQVGBgWFBQUFhUVFBUVGBQXHCceFxkjGRcUIC8gIycpLCwsFh4xNTAqNSYrLCoBCQoKDgwOGA8PGikkHCQ1KSkpLCkpKS00KjUqLywsKiosLCwpKSwsKio0LCktLywsKSwsKi0pKi8pLSwsKSkpKf/AABEIALEBHAMBIgACEQEDEQH/xAAcAAACAgMBAQAAAAAAAAAAAAAAAQIDBQYHBAj/xABMEAABBAADBAUIBAsFBwUAAAABAAIDEQQSIQUxQVEGE2FxgQciMpGhsdHwFEJSwSNDVHKCkpPC0uHxFURTYrIWFzODoqPTJHOUw+P/xAAbAQEAAgMBAQAAAAAAAAAAAAAAAQMCBAUGB//EADkRAAIBAwEFBQUHAgcAAAAAAAABAgMEESESEzFBUQVxkaHRFSJhgcEUI0JSsfDxQ+EGMmJygpLi/9oADAMBAAIRAxEAPwDaEJopAJFJpoBIpCEAJUmhACSaEAkJoQCQmikAqQnSEAkJ0ikAkJ0ikAkJoQCpJSRSAihSSQCQnSEAkJ0ikAkJ0ikAqRSdIpAKkqUqRSAkhOkIBITQgEhNCASE0IBJoQgBCaEAkJoQCQhCASE0IBITQgEhNCAVIpNFIBUik0IBUik0IBUik0IBUhNCAVIpNJAJFJoQEqRSlSKUZBGkUpIQEaRSkhMkipFJoTIFSKTQoyBUik00yCNIpNCECpFJopMgVIpOkISKkUnSEyCNIpSpCZBGkUmhMgVIpNCZAqRSaEyBUik0IMCRSaEGBJJoQYEhNCDBNCEKCQQik6QCQnSKQYEhSARSjJOCKFKkwEyMEaTpYPpf0rbgY2nKHyPvI0mgA2sz3caFgUN5IGmpGgS+U/HCnhlMNUTHUZvdRI3H85SDrVJhq03ZflK63Dh3UOMoDusa0gRgjdTjr5w1oA1zWZ2h0lczZX02KNr3uaxwaSXMia8gFzqovy3ru8KWrcXMaGypcZNRXezKMM5Mz1atGDcfqn1FcnxHSDak7b+kljXahsJbEK4U6Nuav0lgseHuOV2ImnsU4PMhp3FlOe7NXMaK9Ko+OF4v0Mco7i+OvSLW/nOaPeVScXEN80A75Yx+8uFYfDQskb18Li0G3t9Bxb2aWPCty2Hpb0aw+F6sxdYGyg5dA6MUAQ3OSHAkG6N7jyU7M+q8P/RGUdUGMhO6eA/82P8AiVrQD6Lmu/Nc0+4rgJaOSz2xehYxTC9pDMtA5ow5rnVrlcHDdx0O/emzPqvD+4yuh2Q4YjeD6kiwLmEPQjFRaRT5AN3VySRexqn/ALT47BSiOaTrhQIEnnhzeYloPJ4ak0eHNiX7/f1MlJHSw1JzVithdKIsUAG+ZJxjcbJ55XfXHqPYssVGTLTBANRkTRanJGERyIyqVpJkjBHKilJCnIwRSU0kyMEUKRSU5IwJCdIQjBJCWZGZQZErRaVoQAhFKxuGJ4j58Fr1bqhR0qTS72jONOUuCK7TV42eftNWD6RR7Qjv6JBBMNKc6Tz+38GcgFH/ADnT1KhdpWreFUXiZbqa5GWCZIG8gd+i5TtebbBJ61mJjaeELPNHcYbd63FYGfZrnay9aSNc0ubMD+nqtyE4T1jJPuaKmmuR6umW1hi8aSXAR5hG0k00RNNF17tbc7xCeL2sJHFljq7ysbpTsp0P+ayLHgvFsQMlxccIDXmSmhxotbvc52/fQNBdS2f0h2fs09SMsb2gZyGue8kgEZ5ACSao6nitK9vnbtQhTc5PXC6dXx/Qsp0ttZbwjQNnYxsEhaQGB2rwRRGhpxG/s/ots6D7ahMsmDJa+GdrnNafRBdfXRUeBsuHe/ksttvpfsnHQmKeUA/UkyPzxO4OacvrG4jQ2uTMx72SAsLRJE8PY4HR+U6GjrlcPYaWvl9pW0oVIOEuWU9HyaeEZL7qaa1RsOKYcDJPhXkkxedA4/jI3asN8a3HtDhwWL2ScpfI78W0kXvL3aD71unTKNuO2dFj4NXwNzO4kwn/AIjT2sdr4PWixRTvFNhnIcbNRSOs94atuwu9/RTqaTXuy71x8eJXVp7MsLhyPSMQXau84nifd2DsW4dDtodeySCapGtALQ8Bwy7i2jvA82u9aszo1jHDzcLN4tyf66WX6O7A2hBOJPojyKc1w6yEEgjtk+0GnwWzK5oR4ziv+S9TDdy6PwNpHRjCA2MNAD/7bPgsgxoAAAAA3AaAdwC8MLMe4G8JG3kHYlvjeVhrwtX4nZeOdCerZAyU6W6VzmtHMER6u7Krv3Gh9o2i/qR8UZbmfRlz5AN5A7zS8O19jx4mPK8drXD0mnmPhxWOw/kyneCcV1UshzHMMTML3ZWkCLQXdnhpXIevZPQbHQWGS4YMO6JzppGs/Nc5od7U9o2v50NzPoaNtLZUuEeM26/MkbeUkaj813Z6rW2dHOnd1HiT2CXj+mOP52/ne9bLN0anewteMM69CC5+UjuyLVp/JNiMxMckDW8Gl0hrszZNfH2rH2hay/H5P0JVKouRu7TYsagi7Goo7jY4JWsB0e6MbQwr22+B0YO5skhIB30HRgeF+o6ra9ow5spaw3Xn1VX69/gqo30XW3emy+Ek/Jrl5lm7ezk8dotRMbhva71FGR32T6it7bjxyivDHaEsjvsn1FRzLJNPgRqiaEAqnGYtsbbJ7u/mexSC5FLy4fabH1V6mu7S7PZ29q9ShPPACQiwlmHNZEDzhVvxLQASas147ljH5estr3Na0DK0EA9tkcF6fNvNQJB0JI53RvfqtZ3HwLlSZZtHH9Uy6zHkF5BtvO9kbGm3AuceDGAb+8u0HiV6sfi456Y5ozUaOXQHfwrkvLK+HBQyTzOpt29w9J7vqsaPYB/MrVub3dweM5eiXxZnCis6nviaV6WWucs8sluOTB/gwasyU8jnWWr7L8VvfR7pBDjI88JOmj2O0fG7k4feNCvF3tpc0vvKsGk+ej8cZwdGlVhLSLPeJiFIYwhT6ta+OmWDdiDhxO3rQ7JlIcAXg0WB5GUuvSgd659OlKrlwi3jjhcC1tLizP8A9oqD9ohVFg+zfh/JVsg017d++r0UbMRsk37RCxWN2ThJnZpcPC932nMaTXesgYAoHDhXU5bDzFtdzMWs8TU+lPQzDyQVhYYopg4FpaMjSLpzXkDUUTWm8BZfors1uFwzY5C177JccooX9Vt6kDmfZuWSOHR1C2p3dSdLcyk2s5+Pj0MN2lLaSPT/AGgGaNoDsFewJO2q4qhmH39/3BQxb44I3SzPyRsFucdwHIDeSdwGp1oLWUE3otTI9kOMceK98U5XJdpeV5wcRhcOzLej5iS5w55G1X63wWX6PeVRkjgzEx9RdASNJdFZ+1Ytg7dRzIW7V7KvNjb2PllZ8CpV6beMnSmTdywfTTpl9AijeIut6yTq/SyNb5pdZNGzoaFc9V7utVG1MBHioXwzC2PFGvSafquaeDgdQexc61nGnWjKqm4c1lmdSm3F7PEwWyvKmyQgSxZSWB4DC5xpwBAssDQSDxcB2rbNlbegxN9U8Ejew6PHe06127lxvF7Mfg3/AEXEkNB1hxQAbHLG0EAP0JGUGiwZq83zSAHGl0Rjc1xe4vbJJbos7HAX1gyOeAHEZn1RvKBWgte4rdjWlzTU7d7OeDTyvB/2OWq84vEjvKFz/Y/Tx8TGOnJngdY69rfwjHN3tcwenQo/aFjQ71veDxjJmB8Tmva4WHNNgjnovGXtnd2UsVFpya4M24VFNZRahOkUuerma5mYqRlUg1UYvGMiGaR2VvMg0O8gaeKvhc1XosvuGSRgHDRQOmjwCPWvQEFt6FY75p5WU/gTtdTmu1+lEsOLlhkgjaGuHV5C7NJG6+reC52XWnXQFEEdqtxWJ66LMz06oEO3cS09tAjxWz9KOircVG3d1sZLoXHS/tROI1yPAo8tDwXNsO5+Fltwc3Vv4N4rMG31jAQSC4E91t46L6J2VexvLdJf546NfXufkc+pHYl8D2PglcInlpJcB5wGpGuUaHTtvXRZvC7TMcY61r7AHDTUhoF8NSF6jjw0gCIlpFtc0gW0ixWlFGJna9lFhq2njQo5q9YV6qST0RbsJ8zEYnbEplyZXNo8Gu4eG74LYICXNBI3i1S3a4JP4N9UTWo076XoZjGvFiJwHbmv7lKryWo3SD+xHEHNkv7Qb79UndHydTlzfaygHu0WZzIzqMDaMZh9mGP0iDfLTtXKfKNtN+Lx4w0Yc5kBDAxv15nVfHfubZ3U5dlxLtO4riPR+DrJMViNWl0pY1/2HTyOEkgoHzmRB5/SVNKG1dZf4Vp3vT18RUlin3/Q9zeiMcbGiaZzXFry3IGCNxjaXPawO86XLVFwyjuXn2BjzgcXHM17XxPIa97T5kkDnUX9hYbNHUFpHG16DAzEf+rj0HVTx5D6YOV7B4+cdP8AMFRj8AI4eoNExRtk787i2U9xcb/QXRq0o1IOE+D0ZrxbTyjtdL5y6U4B0OOxMfKZxGoGjjnadTycF3fojj+uwMDybdkyOPN8ZMbz+s0rnvlm6PkSR4to0cBFL2OFljj3ix4BeL7DqfZrydCfPK+cX/J0blbdNSRvnRHapxOBhlJtxZTz/nb5r/8AqBWTc1c88jO0ringN+a4St1+q8ZSBy85t/pLorly+0KG4uZw5Zyu56o2aMtuCZS5igWK4qty1Uy3BXlQAmUwVkRglGNfnkFy7yobadNiW4Rh8yEBz+RlcLBP5rSPFx5LqUZ9/wAFybYeAbisZiJp8xhYZMTiMvpOjD8sMDSPrSHI0cazVqF3uwqKqVnN/hWne/2zUupYikuYuj3Qh0rWve9sEb7EckjS+SdwBJEEIIMgFG3WG9p1r1zN2TGBmfNJfF01PHfHh4Xhh7HG+aj0u25iDMRG4MJe6MyxnRhjccmEAbfUtja1pMY9I2dQsZtroqZMX+Ctwn6t8WSi09c4tHnagNDg9t1vYV7P4HO2Xs7XLh8zeNiYhkrI48JiZCOqMjWyutwiEjohlPVtJaHNLdWgihvtbBgsI+MefI6Rx8AOwD7z7Fzno65g2iySB5dHBWHc5xHVtwzSYI3F4oZpDleG0cznaDiupSNXiu26W5r+6vdlrw58/X5nVtqznT2XjQqnw8c8ZinjbLGd7Xa0eBB3tI4EEELBYvyWQvIdDiJYy0gsbIBMxtGwPqvI4auNDuC2AYlzd1HwVw2o5sb5DHbYxbi0XwJ3c9Fzbe5u6LxbN93HyYq0oS1kjSm+SOZnoYmM3v8ANc29DpQJoa1v0srYOhvQ/EYN7s0zDGR/w2Zqz2PPBPo6Xdb77F7I+k8h1GDmPDR0Vg8vTVrOk5+vhcSzwY7/AEvK6NzU7YrUnTq08p/6V9DTgqUXmL8zYxu13oyrB4TpPC9waC5jjoGyNdGT3ZgM3gskMUvO1ITpy2asGn8S9Rzqj1hqeVeZuN7Pepuxo5ALJOCWfLX0IcJFwYnkXn+lpjFKN5DoRsSL+qFjs3e5a70o6DR4xzXhxikafSADg4btW8649gu6CzgxKkMStu3u5UZbVNtP5GEqbfExmz9g/R8M2Jri/q7IcfScC4uN+vhp2BVZ1ftbb3VaAwtoW58z8jW76po1eezzRrv4Lx4SbrI2SW052teCz0DmAdbdTob5r13Z0q0qe1U4S1T654+pU8cEXZkZ+1OkqXTIJZe1Ab2qKKQgpxwpo7/uXM+jGBrBYgNNSNmxYad1SR4XI31OeSuoyR5mkHj8hcux4fDPiobyn6Rn0r0cRh8rXCxrcjQCO/mClCDVZy5NLy/kxqP3EWdFNltdhm4h7urdM914f/EDG6YiKPe27F7x5mmlBVdKpGl/WBjAZMJiGAMIawMw73jRmpLs5OpdqO6l4tkYMQvDnvzyuMRntziQZH9W0E3wDni9+hII0Cs6RSxvxM+VmVkMYYwWS4GYNDmknRwt7iNx01zbxvOJVCWH4+awbl5McQDgnNH4uZ7T3uDZf31sO1tlx4mF8MotjxRHEcQRyINEHsWn+SSa4cSOWIB9cTB+6t6K+a9p5p31Rx0ec/U7ND3qayc96GdA5sDjXve9jourcxpBIc7M5hBLKoVlPErfM4PerHBeeTDg8/vHcd4VFxdTup7yrx4aFkKagsRG4KtyRg5Od7D71W6M/aPiB8FUkupmSKSrLXfaHqPxSGbm31H4qzBGS176a48gT7Fz7ofM2LAZ3V5+OaHk8WYTBuxbATy6wgrfHB1HcbBHEcKWgdC5f/QyxXrDjIpHmr/BzxHC5rOoyyMY4kdl6L1X+HUvvV/t+pz7xv3fmYjoI0yyPBBmD2gSx06TrNRq7L51gkuDxRBFghdHwXRF0UErfpETYMrmYJ1mWdkhz5ySRTatopprzdwJpc6wOKnMb/peImihDiyQl7sznt818UMeYMcbFEnzB2+idlwW2nxMa3BdW0YrEudIJCX/AIbzA8NLBQfTo9aDfO7l6VRepr1JrZil01x3vj8foeHpD0fmOGZFhPPkhcHStga0NM4Ba55Da88U0CwABYAFm+jNcS0EiiQCQd4Nahcl2vhsPO4Qskex75HTte+MvgfK702yiusjcS0CxnA1BG8rqGAme6CN0uXrCxpfkILM5AzZS0kZbuqK83/iKGYU5dG14/wX2T1ki1xXnxAzsfG68kgLXt4OaQWnTjoSrHyd6IoS+6B9leJteXg3HVPB0Hh8TheMwT4JXxOc7NG4sJtwutzhruIpw7CEMxsrayzzDWqEsgv1FdX6U+Th2LqSNzY5mtDbdZZI0XQcRq0i9HAHTStBWl4zyV7SbWWFkmt3HJH7pMpXuLXte2rQTlUSlzTeDjVKMoPGNDBDbM40+kS7wac8v84EEGn3qKHqW49EvKFNn6vEO6wn0CBbn1vBa3W61sDgdFgZfJ7tAf3OXwMZ/wBL1fsboPtAYiE/RJWVI23uoBjCae6y6tGl3PuU3js7im1OUH095E05Tg9MnV9tdJ4cLCyaUuySODW5WlxLiC6q4aNd6lr8nlawo3R4h3cxg/1SBZ3aHQp0+CfhZHO1IfHKQDkkabBIaB5p3HsJ71oI8jmO4mLva6x/1ZT7F5qwtLCpB76WJJ9cZXJ8Dbq1qkX7vAz3+9/Df4GJ9UP/AJUf74MP+T4n/tf+RYRvkcxn2mez+JWDyPYr7cXi+vcCuj7P7K/Mv+zKd/VMm/yzQD+74j/tfxrJ4zp6H7ImxkTXxGzFHnykh5cIw/QkEAm/0StbZ5GZnenNAy/rZy/LzOTI3Ma/zALaelHQUv2ZFhMFLEzqXsI6wipAA7NmoEBxc7Pdbx2rUr23ZsKlNU9dVtPLaSXXvMlUqNPJwuSUvJc4zTO1JJPpHtJJJX0Zs3DdVBFH/hxRs/VY1p9y0joz5ISyZkuOxUbmxuDhDESWuLSC3M41pY3Bvit+xDvOdlIIJJv5C9CrqnXqYpvKS/XH6Y8ymMWlqO0rUBfz/RFns+fBXEk0DvWAOK2jww2G/buP/wBSpkl2nwiwg75Hn90LLZ7jHJsuY/IWh+UTD9TiIsURcUjfo8xq8jg7PBLXYSde7eaXvkk2vwjwnrcfe8Lw7Rg2tNG6KWDDvY8U5ug07+t0PEHhSsh7rzlGMtVjDNXxWy3mPEugac8zoC1t5gXNEri9kjtC01Ys6buS8XSHHM6x+T0nlrpToRnawMawEbw0Zid+rjyXrHk/2i1uVjDl5daA03vtgdlJPcvI/wAn+O/wR+s34rYdSPUq2GR6LdMZMC6TIxsgkDbDnFoBbdEUD9ojwC2/Z3lFxuIBMGBEoaacWS0ASLq3NGtLTXdAsYN8R8LPuCy2z8PtXDxiKDrY2Ns5WQh2pNklxjJJPeubXsLSvJznFOT55f0ZfCrUisJvB1XCSSOiY54EcjmtL2XmDHEAubmB1o6X2IcyS/qEeIPq1XLXYzbHGXEj/ktH7iqdtHao3z4kfoNH7q1fZFp+VeL9S37TU/eDqj45eAZ4ucP3Co9RLyj/AF3fwLk0m2doj0sTiR+qP3VSOkGNH96xH6/3J7HteUfN+o+0zOuHDTfZZ+uf4UxhpeLW/rfyXJR0oxo/vM/rHwR/tfjR/eJvZ/Co9jW/TzH2qZ0/bO0XYWEyvjc9jT5/V04sb9sgkeaOJF1fKyOVbI2szD4ky110EvWxyxbnvw0ptzCHVTh5rhrqYxqAVcOmeN/KJfZ8FhJCC4uLdSbNaCzqdBoFuWdlTtW3DOpVVqupxNn6Y7FfKWzMk64PbcThWSaOyQYxQyvbZDojr5t77CxrdrSxw4SNrC6RrJXNDs2dpfiCxgY0a2PozNKO8UvNszb0uHDmsIMbzb4pG54XmqzFmlOqvOaQdBrWiyknTdhc1/UZXtaGtczEuZQF7g6Jzm3Z+txXR0ZQZbaXRSZ8krutiwn4QyU+3TA4homysDLBAe+SMVqchWSwHSzDYKCLDzyHrIWBjw1j3AEcCWggGqsbxuNLS9o9N3u9ANiOXLnDjJiC23HL9If5wFvd6IadeS1x0hdu0HsWld2dO6io1M6POmnqW06rpvMTrE3lLwgGjnnuaVjsR5VMON0cpHOmgH1utaRgsXFG0B+HhmPFz+uzHspkgaB+j61ndndN4oKMez8GCNzshLrPJ7rcPWtCPY1tHk38y77VN814G0bL6SYjFMz4fBTOZfpF0bAfzS9wzeCtmxO1PqYF3jiIR7nLFf76JR/dov13D7k/99r+OFj/AG5H7isj2XQX4F82/UO4l+byRksm2HCwxsXMPeHn1skpKTZ+1z+NaPzZMp8M1rwDy3H8lZ/8j/8AJWxeWtp9LCfqzhx9sYVisacf6a8jHe55mJ6RY3aeDy9fiJy1/ovY8OZf2Ccoyu7Dv4E61iGbcnk/Hzu/5rx7ty3WXynQTMcx+BxD2OFObTHNI7RdLRtq4CJzs2Ew+Oj5MfH1jR2Ne052+OZbEKFLnBLwK3J8mZTAbPMznB2MfGGsa4uc/EGy7NbGtsF7gACctjzhSxW1sW2FxayaScCheeWPXW9M7qA03m9dw4+I7NxbtOpxLhyMczh6sqvwXRXEucM0GJa3iRA8nwD8o9qt3dNGO1Jlce13uIayJ7nE0AJJnk9ga1wJK2bovsbF4iYtfh5IGCi6SYztFcmMcfPPyTuvZui+zosGM0eCxjpSKMsjYy+jwb5wDBu3DXja2vDbQc7fBKz8/qh7GyE+xVS2eCRYk+pTgNiNiblzvfrpmrTsAaBp3817qr+hUz6v6o8dVUklwLOJEfO9FKVdvsTyj5tZEEg/X4p5+0BRLUwK+fYpIImXlf3JiQlO+357UrQBrzTLlB58fnsSHdqPvrsQFlnj4KXv7lQXX2e0+CdePcoBdm7UhIFU1h8PFTI7UwCVpOjad4BvmAVFzu3Tj/VIn1dp9ynAEcJGfqNPe1vwUDs6HjFGe9jPgpgOPH2KIwt7zfK0BS/Z+H/wYT2CNh+5VP2dB+Twfs2fBe36IL1J3c/uUxA0IDF/2DA78RD2/g2D7lIdG8N+Twfs2fBZM1xRY7PnvTJBjT0ew35PB+zZ8Ef7PYb8mg/ZsP7uiyWb2ckB9pkk8H9g4b8nh/Zs+8KX9jwf4EP7NnwXsMm/egO8EB5G7KhG6CLv6tnwVn0GMfi4x+i1WX3fOvJMHioBAYZu/IweA3KwADkPBRcOXuUdEBazTipZq4n2+xeYya6Xx5BRbHepJPz2HuUgm/XWz7lMadvfzUGx89O9SDB2j3ICYcPu+Qj1aqAaB/UoLR82oBJvzohzxwr503qP0dunmixqLG7hvSbGPsjnuCkEjL834JNl7vnwSNfIT0PBAW0b5JadvqVZebqh6+wpPdyocuOqAsDQOfajzeXt+eCpHH0/WQO5Rc2/56+rmgPQ6Ro4A+5ROI+/53blBkVcR6lJrBfE7ufD2IAE47O+/mkn4neb0HIEn2WjqWnc0X2jxUgOQA9XPUIBOc7kT2aC+PNFE60PWPkKZPj2obfz70BEt0o/dqEq9nH1Vx5e5SbqOP8ANSG/v3acuNoAN9/yNexFd/gg9/z8+5NovX5pAQ6v55oDaG+1IjTfx1SaR4BQCJZ20PDXmpOPdYSaL/mo5tdasdtlAP51s+wp12jn8jvUetI8P5KOcncAfH1b0BMevsTLQOQ7/bxUKJ566jSlEwjfqeHEoCQm4D4pCQ67z27wOJUuqqtPYmD2HjpwocUBA33c6QItx+Oqt+fnRItHb2aqQRDENAv3/wBOKZ31Xzu5KR0rcR881AIX8/0Rm+eenDwUi4/PxQCd+7Th8QhJAON8Pnin87lLIa3dp+eJRrQJ3HlfeEBAt8dEOHHWuXxUqOnvtNwriL79yEEMvI9+nz2KQce31pHl/RSyjs+e9SCPHw+Kk7d4/BCEYRaePzzVcfDuHvCEIwRbuPzzT595+9CFBIxvH5vxU3bvUmhCCl25vj7wrRuHeEIQCG/xPvKcm757UIUgi7d4/eo/BCFALDvHzwVfAdx96EKQUy8fFRHD55IQgJy+i7v/AIVNnojuQhAW4f59aTfSHimhCAO7xUBuPihCEim49zf9SXLuKEICbePzxSw2757UIUAnPw8PcoP9AeKEKQTdv8PgqDu8R700KCSTvSPd96gfRHd95QhSQTG/9E+5VfBC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67200" y="3962400"/>
            <a:ext cx="45720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Few mineral resources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 smtClean="0"/>
              <a:t>Must import raw materials for industry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900" name="Picture 36" descr="http://www.willtenneyphotos.com/web-content/Images/ItalyImages/watercolor-gra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600450" cy="4800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&amp; Industries/Jobs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Trade: Location </a:t>
            </a:r>
            <a:r>
              <a:rPr lang="en-US" b="1" dirty="0" smtClean="0"/>
              <a:t>close to central Europe </a:t>
            </a:r>
            <a:r>
              <a:rPr lang="en-US" dirty="0" smtClean="0"/>
              <a:t>so it is easier to trade with other European countries.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048000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Tourism</a:t>
            </a:r>
            <a:r>
              <a:rPr lang="en-US" sz="4800" dirty="0" smtClean="0"/>
              <a:t> is the most important industry</a:t>
            </a:r>
          </a:p>
        </p:txBody>
      </p:sp>
      <p:sp>
        <p:nvSpPr>
          <p:cNvPr id="35846" name="AutoShape 6" descr="data:image/jpeg;base64,/9j/4AAQSkZJRgABAQAAAQABAAD/2wCEAAkGBxQTEhQUExQWFhUXGBwYFxgXFxcWGBcdGBgYGBoYHBwYHCggGBwlHxgUITEhJSkrLi4uGB8zODMsNygtLisBCgoKDg0OGxAQGywkHyQsLCwsLCwsLCwsLCwsLCwsLCwsLCwsLCwsLCwsLCwsLCwsLCwsLCwsLCwsLCwsLCwsLP/AABEIAQwAvAMBIgACEQEDEQH/xAAbAAABBQEBAAAAAAAAAAAAAAAEAQIDBQYAB//EADgQAAEDAgMFBgYBBAIDAQAAAAEAAhEDIQQxQQUSUWHwBnGBkaGxEyIywdHh8QcjQlIUYhVy4jP/xAAZAQACAwEAAAAAAAAAAAAAAAACAwABBAX/xAAoEQACAgICAgIBBAMBAAAAAAAAAQIRAyESMQRBE1EiFGGBoTJxkQX/2gAMAwEAAhEDEQA/AA8NSsOCJbQ4deSbQaQ0dFFUyuC2biD4alaw8Mv3+kTTbpE+6JAhROyADqZMaehSVmEc+PWqsDSnL2TTQOaiZKK4U0oplHfC5Lm0lfIqgYM6CjZSEnyHmrLcgQoadEz7eqJPRTIPgck9tExdHMpqVgE5WURTK0U4upWtR76QKjNG6tlETaYjL7LnUQRkiG0VK5oV+ieyvNGOuuCUM5IstzSblkJYOKaa6jPXXBGbidTaokUwY0IHJMDRkjHN0UL6fJSREDPpeCFc0yZVk1hUfwwlNhFZQbIEfxkj2UAJKEwg3gj6dA6qnQSsjYnuaVPTogd2Seadz/KFMIFhStpkx91Myn4KXcsiICVGHTx9Em4Yysid2/mpQydO5QgI2mocXiqdFrnVXBo04+Sn21jW4eiaj9MhqToF5di8TVxVTecC46NAJA5D0utEMd99AdmixfbWxNGnYavP2H5VO7tliCc2jub+Sn19iVhRA+E/OTA9Dw1VLisG9n1McO8Ee60Y1iZJxki+wvbesPqDHebT7/ZaDZva2lUMVP7Z53b56eK803VPSedbhHLBF9ClP7PaaZBFslLucV5x2W7ROw7wyoS6ifHcnUcuIXptMAtmRByP3WPJBxdMNNMDLVzW8lO9unikDYzS0ER7nulYiqTUgpIpOugUQhl0yu3NElmZUT0tvQSQI0cU8tUlRt1xaUu6LKTZ4IA9FbB4yy/XugNl12lrdbI2vWa0nLORxHco2wgndkW0SOpHny0RVBw8x191M6mNbcJV1qyr2BsZ7JXtRVSlGXBMYPvxUivRb+wcMRIAATd0kgc1W9q9qNoUiCYJGmYBsI5n7EpsErBdvRlNr1/+djG0GmaVP6r5nX8ea9A2TsZlJgADRpZoC88/pzhvne+LE5+seq9Ua+1uCHPJc+PpDY6ho5+CCpdq7Ia5rhn3gK/a/wA0BtCocgss9bQeNu6Z43t/Y4pkws8SWmYXqO3dmF8mF59tPAmm6Dqur4ufmqfYnyMVbQO18gdFehf072uXtOHcZLBLDqW2BHgY8wvMzIyVn2Y2h8HFUqkmN6HdzrH3nwWnLDlEyxdM9uTdwZqup7R3p0iIv1wU7cbJgLnNjqDW010HJR/8rPkBPj0E5puhZZzqeiFqDPvR+8h6jc0E3ouILqnlqRroKkqVAMx6JV/YR5fgNrj4YLXHxtpEBXFDFb7RMzxvdYzYbbCe7u181o8P8rWtnSfOLz45cltyY0tICMjWYPajmNG9mBCfX2rN5nl4x7LNYiufpkARb7d6gx1YN3Re8xHv1wSPitjOSSNvhtuCzXTOp0Atz5q3wz2OAc0gg9XXnGz64EzB+U+ef2Wo7PY6myiXucPmO+R/qCIA8YlF/iC9moZFybdfwvLv6i4zfqQDYOv3C3vK1uG7RtqncjdMki9iILp9F552qrD49SCSM+/jHKU7DG5oq6RpP6e12Mpu3iBDibmNFs8Jtmi526143tL5rzrstsD49JtUPcIqHIA2A4EZjir6nseocQ4/GrOYLgPYYbwhxM+SzeRx+SX5GjErirNltLarKLN5xsqSn2opPBOg70D21wvxHUmCd0iXAarto7BmixlKrWpEZ7swRwhsDhcykJRaXJ9/0MUa6R2M7R0YMOB8lg+0uJ+JUBFwtVguxAcd6s6oe8BpPfqs/wBssKym4NYAMls8b445Eo7YrLycHZnq1KdfA+eiGY3dMi8fa4RlaifHqboQNcDEZdcbLrHON7Qx5LzwgAmbcvcq1w2J3RIcD+Qshh8R8rbgHdHtCsaFZwaeHH9LnygN5Gndjju+IB7zf7BXeCxQcO6AV55VxBc5pndI8ra+y1fZnE7xM5/g/sJGWLStBwdmiEkpMUC1c50HPLqEJi6x4rNLoZHsAq1yHEkWCDxG1XkiGTZJjK1w05XJ8UzGGSIsI0hFFKtkfZ5jSrNZDfmI1yAurWjjRN2uj/29cll2V94yMp9lZ0HbzRczbLlmuvLH9may4bXLngDIx33TRIdOmY5C9ggg64ORPf3T7oihi5MEgnjMfwl8a6CsY7EQ6YI5frRS0cW5rfqIBHnp4RfzUNSJOvDhouqmbnWbQR0FdJkTYRU2lDmuH+LYGkEtj39kFjqoqaZDvz8ENWE5JgqwCAByk5Z3jVNhBLYLkz0n+l+J/svZP0unzA4LdVTlzXkfYfGGlVIH+QmOivTqVU1BvMcA4GQDkeR4TxXH8tccr+mb8W4JkO1y3fE5c1cYatYX0XmW09q42riHN3QwXbkIziZ1W4ZtFu60TL90A35QUucHCmH/AJKhdtY3davJu0eKL6vGCFsO0GKJkLBYu7zP26C2eBip8mJ8iVR4odUMi/25lRubzzym3gpd6BPDKb+Yz/hRucdYIIt0V1TnlxsptM0my+HAGflM8OPUq2ZhbfLVb5LJ0QeH2CJa8jLxus08e+wlIvKmy3E2qNz45+masdk4erScDLT4/pZB1c8CisPtRzP8pGgM8kuWNtUWpHoxxx1HkhK202jNYyntlzrSfsocXVloF73Pesz8fexqymrfiQZMecZKuxmJ+b/6hZipjqoaG7xDeExn9kPVqSfq90cfHr2W8hnMMflFs1d0yABGiosCLEKwa9wgWvbK+i6U1sQmH03DOb55KT44GQHjKhdcCI5eCikiL+g6lLUQrCRVPmnEHjbmkw1QyI9pHrmjaRcYszxjVU9EAnUDB7uahpNk5+tloaGCeQbM3SDoNecKhj5swIzGV1eOVkaol2fizRqMqRYfUBORzzXqWyzRrt+I0vmLbj3M113T7ryfE1GjLgcu7VG9l+0hwtUGZZbeE5jj7JHl+M8i5R7X9j8Gbh+L6NrtfCF7zAxAPEuEeEBF7MFOi0gAzmS4kknvJ9EuO7b0HsEOv3GVkNpdoS6QywKwQw5Jri1SNcskVsN29tIF0D0KyZdvPvqeNuXsnOrEm8zmmNJGgv4H0Nl1MGJQRhzZOTJ3Z+k9D3SPPfPC+X3XMfY8M4kTInP1tK4CZvblYehsniCbA05JiT48ETuT7IPZ9Qb4AuI9ArNlVm9cpE20wkgJ9Ea5BL8MBGYl4IsbSB4eKDcAOHHrzQp2U1QQMS1oyQeKxe9l1+ElVwtYR392k80gExugZxzUpdk2Cvb5rqjT1P2S4xr96HDy5dya493orCRQ4E2siqD7u3hf1XbPpW/Uq0oYdts+H02/afKSsBIXBXEbs8Be34R7cCSb049lLRw7ZElxMwBEe5sn1q24bGbiwEmLTke8pDlukMUQjDYKCCA0eBP8o2hh2C24yZj6RA9VTU9oOHzmN3e1zib8skT/AOYZBiQZkAmDlGmfcgakyy2kDIACO72Kyu06EVTl80mbePFWFbbLIETccrHnn52VdiK4c4b02bexvz7u5HijJMqTRDWZY5AeIB+yrHMnITzVu9v/AFi3CwnjbLNCbhdIABvaMvC/ULUnQtqw3YOyjXa+CZbEDkZ68V2I2e9hIutH2J2XVpPL3NIa4RBHkVp8dssP0zXOyeXwyNdo2QwcoK+zzWhgySiquALQStpS2GJmPsux+yhu5cUL8y2F+nVHnNQxI/J4+fJRtrTrbLTgjMZQ3XEZmcj1mhvgSb27+S6CkqsxuLToTD/Xnz64q3ZTJyEnrgs+4nenhw8fNWNDadQZEdeCDJF9opV7LGrQJtuOnuPQQjsOb28wbqXD7UfvfMQbXOceeqmq7aZO61ljbeME98cc0r8l6DpFW/DPJyJ7lww72za3MrYUaTfhhwMjSR58kDjKznENBEa/K2BOnGUr523SQz4aVszW+6YNxGRm3gFIMOTcOgdyfj6xY47tuagGKeQIGkftN21oHSewDDAgTmEWzEfMN0mOs7oembH2RLoBadY/gI2y+CZYsqOgHNxGfWSWlhnFwMCOidFYUNnbwDhJDgCIOQMzPBPGGLAIJm40yz671m+Veh3xlNjxutgxebDTPqVXOsGmc7QPHx4easMXQve8X4BR1aPyAH1tHVlojKkIlEY0S0W58h1CWmADIifOfTqyjqVBZoN8tDHf4qbDU/mByOkRb3CcurFVsmoUPiOY0Ab5MWIPpn6L0LYXZNrACZLtSR7cFTdjNlh1YFwktjO+f8L1GjTAjr+VyvL8iUpcIvRtxY1CNvsDo4SBuxb1TX4W6tCIyCj3ZKwMapAQw8CwQeLbAPNW1dtlWbScAJ5Hr3VMOLs8s2wAajobaftx8QgcTTDQMjYmRrKP2lU3qj4bnecpvcychYKsxxAAk6Qcvwu5iukjJlpNggdqdM9OKjp1BMOE+MeSlw+HLiWtEjxXYnCRqPNPcldGdRdWWey6eHJhwN+N7rSVtgUWiSBb/UD8LEYGsN4SYI7xHkFq8BtJ5AgC9siYA1MCB+li8iM07TH4nH6Jq1ZoYGsaAJi4nygWMqmqNLI1jvuT0Vf1ajt1x+G1zst2HGcjMod1LI/DvaGtBtzMkwkQmkNkrMhjg55k2A4+Kfh3GIDRAMK8xuHqPJhhDY/1g89JBWfqMEnMcr29FrhJSVCHGmBUKcgH0RLsO6QZtp11mhcCZYCFZ0cM98SJByH82KZKXFjIx5LQ7BY19JwLM4j5riDBWkwu0xVbJAa4Z5EZWImOgqn/AMdAbLmg9/XojqWyoA/uMaO838rnzWXI8ct+xqjJEeMwhf8AML8xkfJUO0sUR8jcx1mr3E7QpYZpDDvuItAgDTI+6yhO8ZJMuPh5ytHjxb2+vQjPJLS7HYWnqfHOwsZ8VrOy2B+LUysORHHMLKAFpie/oc1qey2MdQqNfEtOY4876o/Jb+N8exfjpc7Z6fsbZjaZ3okm05ZZWOSvBYqt2dtmjVjdcARmDZwz0KL+LLoBv7LhP9+zZK2wrdlIW3UlMWunOATYwtCnIFrU5EkKh2y8BpztPiVpHkAdWWT2/jaY+WZ6NuSVKH5aHYpfZ5zi6bibDzKmweyGvIBJceDRMeP6UuL2lSafn+aP8B9I5Hig6/amq6Wsim3/AKwPZdVLI1UVQqUoXbLx+yKbB8+63gHOJI5w3JUm1DRH0uYf/WnI8yVTV8WTm5x8/NAVq5y69E3H48ltyEzzr0h9cAm3haPSV1PFvYYkjxgjxCHbVmySqPbqFqcVVMzqTu0aLAdoajLlxcMoJmPNH0O1L97i3URJ5QshhH5t8utUQGlpBEgjItMELJk8eDe0aozbVo3jNsPqAD4czc55fwhX7OY4yWkHhvj8Kt2T2lcz/wDX+4IzycOEjX370SdsB/zAAA83fYLG8MovSoepWtmK2O8H5Z8FrcJU+oQbiAeCwVElrhC0mCxDmxfyW/ycV7QPi5FVMvaFF+9o7Sx498LsRhagaXbriAJJAkRnohW493eVHjcbU+G75rEXsFljGd+jTkqjPVq5LnEyZPlyU9GpZCBTMac4jwXTOO3sNwzZue4+Ph6qy/5Aa0cB4THXugGPhsW81A6pJA/1GkQeaU48mMUqRf08YQQD9Wk2I7teKudnbarUzIqmP+3zDhMm6xuFrEuk+XCOirX/AJMgCwH4v6QUjJiX0Phl0buh23rD6msd3S386SjGdum5GmfAg9XheYVscLeH29c0gxTvqJgZDif44pX6VFvIj0Pafa8uDtxu6B9RcQI66lYvFbTLt4zY6uJvfRuZzz9lU4vaG8N3PXg38nvPBVlWsTr3J2HxIxFZM/pBWIqgnidD1kkpgnrrRDUro2i+PDylanroQt9jTT3SB53nXuQlRtrI+lSLjzJuTp3p2JwTWt1J4/SJ5DMoeST2XwbWimcE4GQjK2HFo8+u4oR0C2aZdgU0JSfBlW1PEMVQHKwwdHebbMSOutErKlVs0YJNOkLSO8Y0UdQlpIEi/NOqU9yNCfBQPqEmZ9UMew5ulXsF2fgt+o0RzPcFtMJs0Zlo8yszs3G06YsDJ1V7Q203QO9AkeQ8knpDMDjFdlkzZTZyItof0s/2goMY6A4nkVcVtusa3I85F8uKye0caatRzzqbDgMgEPjQyOVy6C8jJHjSZHTqXFphTNI8u7oqEM6zStt1kugc9kz6mXWXco2vzv0VG9NY6ylFWE0qpElSCsYjv9bIWifdPeZOapotMnY7eMnJEONpPly+yEa+B3ZflMa466qqLbEdWz05KPfBzQ5MlOTaF2F0SpsK0nPIXQ1IgEI+lABSpaGR2G4SmJJN+ikxT2xJgnO5iPT0QzMZuzzsga9cuPJKUG3Y1zSVI7FYiSYyQk3TnC5UbmrQkkIk7Jg3VS4ad6GmCVHTyXU3w4FAwoummF4hjrFxy5ZIZrlafGp5E2PUoU0Gf7z4JMZfaNE43tMrsI0I4PAagKYjwSl5PjlPBNcbYq6H1X72XXPkmtpp9L2UogR+/ui6Bqx1Jk69ea59Ipzax4D0KaXA/rT0Q7st1RC4fhMLeF1KD0V1QWTELYwWC6k71snGYuE+iyLlRkFLVAX3spatSZQ83VpFMQMupBZK8wFEFYJKG3k6Keq6AFBTH5TarrwhathJjpmfynNbbVNpBPmeiqYSGutmonJ9SUx3NRFMXRInEpJUIOa0qZrOpTaTVPTNktjIrRVufpKeHKAG6kJ0TaBb2H4ejPv3eHE9QicTs9jAC50AzA+on1geEpdn0t8hs21+3kIVr8GkxvxKh+I+wp0xMZWngPW9uKzTyNM0wxpq2VNPBB4G6HX1dAB8QAhajN0xYxa0FaBlPevVa3efdrb5ZSGkxpkBeMxmmP2cxzRDd5z5DBlval0CzaYvGpjgqWauySxX0Z7eGuSfK2myv6fVKzQS9rG8d2Z7r3HMlE47+m5aPlrSebIHoVH52BOuQv8ATZH6MCDaev5UZrK62j2fr0fqYS3i24/IVDWatMJxntMTKEo6aOL7rmHioZTmlNoWEPMqMJ1IpDmhIPL0lTRNIUmg1sqLEY2U4u4rglcBGSFho59RQ7y6U1pVpFNjnZpZSAXSQqBCMNUEqbfAQTVMxyCURkZ0iuYVIQoWmJUgfJTgSz2diGtMnKNFZUMRb4roLi75Wx8smw8AG+yz9N2inbXsBNgZ7skieK2PhkpFxQxRc5znfM5877j/AKASWDhvAbs8LalH9nDvPlxu7daO5xG9HCwIWebiTloQAfBFYHGlu6Rm1wPXmlZMTcWkMhkSas91wuJAHLT0T3VQ5ecYbtNIAmFpNnbRLhK4OTxpQ7OlFxl0XOIw4IVDtLszh6rTv0xP+w+V3mM/FXdLESF2+0pcJzg/xdBuKapnju2+ytWk8/DBe3MQPmju18FQBsL3t76ZJaYk8VnO1vZlrmGpub5GrbP/AA5djx//AEnqORfyYM3hJ7h/w8qASgI6tsuoD8tN+7xgnPmAiKWwqu6CWiDkd5omZ4n0XT+SP2c/4pXVFQE6dRb8o1+ziDuuBaf+wI/KLfsYBsmpnb6DHmD7KnlivYSwzfoq41juTXOR7tlOg7sOHFvzeY+r0VdVplpg/dRST6I4Sj2RlLC6Oaexk/brzV2DQ1sLiUk8dE3etzUKomCVgUUqSm6yEuitN5ToUYKkATidjmt5pWuK5rV26oXQ9tVX2xdhVawDx8jP93ZHuGZHos6GEmOK9Gwu+94ph0NaBJ/xaBafwFl8rI4L8R/j4lN2w3YvZSjckl5GroDfIfdEF5ou3NM29ytNlV2A/DZkLuJ15ym9oMM17TpqDrPFcX5ZSnU+jpxhGK/EShj7ZqWpjNwbxFtfysfhcUWHccYM2VzgNuBrvh1RY5E5EFHPx2trZayph20sEMTT36T92oLtM+ipML2orUT8LEtNtfz+UZtPDuw397D/ADUj9TP9ebeXJCYyqzFtkQHAWP2PJHjjHjUlcf7QDu9On9emQYiqHHepmBMw0xE8Iy8ELW2k9gLTuuadYg99rHvjkqhtSpRduxBvY5HmElfF72YgHTha/wBltjg/lCJZl/plga1t2Rum4BEt7wNOYUVPFhpId8t76tI5g/tAf8kgBPxVcOaCM9UfxgfKh2NDZlpkHzCAxAkanml3uGXsovipsYtCZSTBHWKWm/2TKxumgp9aMr7Jp1UYcuKRylEHAohigajWhLkxkY2UTVICmtUrU8BIUP5J4d+01rQl3VQRNSdDgeBnyWqwO05a4A5/MVkQp8NXLSkZcSmh+LLxdHqmxm7jJJgC7zxOjQqnbXaUOMNOSp9obXd8JjQYG7fmSJlUFKoTJJ5rDi8W25yNOXPx1EscVjC68Ge4pDj3FsPBPNAurFObUJW341Rk+R2W1Pbz2t3CSW+v7UBxYad5hvqNCgn1zGnkhjVKkcUfSLeZ+y62jtOnVp3gPblx7lUfGmFGSm7qOGNR0hc8rk7ZLVqpPiKEsXBHSA5Mna9RVHpJsuIt11wUonIhfdN3VIeKZKsocOa5dFpSqiCl2Xei6VQR19lXuPuiqIEXKGSCUqKxqkBTaQRAYExgJjWBPlOcwBcAqC6GxdPCe1l0pFihsv8Acc+sbA6KL4l054SCmFEkW5ErKvp1xXfGSBtjyURyHNFRVivq8k34vJcmwroC2SCp3Lg7uUSc0KUVY9zkkpHrgqLFSOclKa1QpCOKaT5qXduFHqqLH07gqJzlLTUJF1EW+hpciqb7IQttPWinY1SS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848" name="AutoShape 8" descr="data:image/jpeg;base64,/9j/4AAQSkZJRgABAQAAAQABAAD/2wCEAAkGBxQTEhQUExQWFhUXGBwYFxgXFxcWGBcdGBgYGBoYHBwYHCggGBwlHxgUITEhJSkrLi4uGB8zODMsNygtLisBCgoKDg0OGxAQGywkHyQsLCwsLCwsLCwsLCwsLCwsLCwsLCwsLCwsLCwsLCwsLCwsLCwsLCwsLCwsLCwsLCwsLP/AABEIAQwAvAMBIgACEQEDEQH/xAAbAAABBQEBAAAAAAAAAAAAAAAEAQIDBQYAB//EADgQAAEDAgMFBgYBBAIDAQAAAAEAAhEDIQQxQQUSUWHwBnGBkaGxEyIywdHh8QcjQlIUYhVy4jP/xAAZAQACAwEAAAAAAAAAAAAAAAACAwABBAX/xAAoEQACAgICAgIBBAMBAAAAAAAAAQIRAyESMQRBE1EiFGGBoTJxkQX/2gAMAwEAAhEDEQA/AA8NSsOCJbQ4deSbQaQ0dFFUyuC2biD4alaw8Mv3+kTTbpE+6JAhROyADqZMaehSVmEc+PWqsDSnL2TTQOaiZKK4U0oplHfC5Lm0lfIqgYM6CjZSEnyHmrLcgQoadEz7eqJPRTIPgck9tExdHMpqVgE5WURTK0U4upWtR76QKjNG6tlETaYjL7LnUQRkiG0VK5oV+ieyvNGOuuCUM5IstzSblkJYOKaa6jPXXBGbidTaokUwY0IHJMDRkjHN0UL6fJSREDPpeCFc0yZVk1hUfwwlNhFZQbIEfxkj2UAJKEwg3gj6dA6qnQSsjYnuaVPTogd2Seadz/KFMIFhStpkx91Myn4KXcsiICVGHTx9Em4Yysid2/mpQydO5QgI2mocXiqdFrnVXBo04+Sn21jW4eiaj9MhqToF5di8TVxVTecC46NAJA5D0utEMd99AdmixfbWxNGnYavP2H5VO7tliCc2jub+Sn19iVhRA+E/OTA9Dw1VLisG9n1McO8Ee60Y1iZJxki+wvbesPqDHebT7/ZaDZva2lUMVP7Z53b56eK803VPSedbhHLBF9ClP7PaaZBFslLucV5x2W7ROw7wyoS6ifHcnUcuIXptMAtmRByP3WPJBxdMNNMDLVzW8lO9unikDYzS0ER7nulYiqTUgpIpOugUQhl0yu3NElmZUT0tvQSQI0cU8tUlRt1xaUu6LKTZ4IA9FbB4yy/XugNl12lrdbI2vWa0nLORxHco2wgndkW0SOpHny0RVBw8x191M6mNbcJV1qyr2BsZ7JXtRVSlGXBMYPvxUivRb+wcMRIAATd0kgc1W9q9qNoUiCYJGmYBsI5n7EpsErBdvRlNr1/+djG0GmaVP6r5nX8ea9A2TsZlJgADRpZoC88/pzhvne+LE5+seq9Ua+1uCHPJc+PpDY6ho5+CCpdq7Ia5rhn3gK/a/wA0BtCocgss9bQeNu6Z43t/Y4pkws8SWmYXqO3dmF8mF59tPAmm6Dqur4ufmqfYnyMVbQO18gdFehf072uXtOHcZLBLDqW2BHgY8wvMzIyVn2Y2h8HFUqkmN6HdzrH3nwWnLDlEyxdM9uTdwZqup7R3p0iIv1wU7cbJgLnNjqDW010HJR/8rPkBPj0E5puhZZzqeiFqDPvR+8h6jc0E3ouILqnlqRroKkqVAMx6JV/YR5fgNrj4YLXHxtpEBXFDFb7RMzxvdYzYbbCe7u181o8P8rWtnSfOLz45cltyY0tICMjWYPajmNG9mBCfX2rN5nl4x7LNYiufpkARb7d6gx1YN3Re8xHv1wSPitjOSSNvhtuCzXTOp0Atz5q3wz2OAc0gg9XXnGz64EzB+U+ef2Wo7PY6myiXucPmO+R/qCIA8YlF/iC9moZFybdfwvLv6i4zfqQDYOv3C3vK1uG7RtqncjdMki9iILp9F552qrD49SCSM+/jHKU7DG5oq6RpP6e12Mpu3iBDibmNFs8Jtmi526143tL5rzrstsD49JtUPcIqHIA2A4EZjir6nseocQ4/GrOYLgPYYbwhxM+SzeRx+SX5GjErirNltLarKLN5xsqSn2opPBOg70D21wvxHUmCd0iXAarto7BmixlKrWpEZ7swRwhsDhcykJRaXJ9/0MUa6R2M7R0YMOB8lg+0uJ+JUBFwtVguxAcd6s6oe8BpPfqs/wBssKym4NYAMls8b445Eo7YrLycHZnq1KdfA+eiGY3dMi8fa4RlaifHqboQNcDEZdcbLrHON7Qx5LzwgAmbcvcq1w2J3RIcD+Qshh8R8rbgHdHtCsaFZwaeHH9LnygN5Gndjju+IB7zf7BXeCxQcO6AV55VxBc5pndI8ra+y1fZnE7xM5/g/sJGWLStBwdmiEkpMUC1c50HPLqEJi6x4rNLoZHsAq1yHEkWCDxG1XkiGTZJjK1w05XJ8UzGGSIsI0hFFKtkfZ5jSrNZDfmI1yAurWjjRN2uj/29cll2V94yMp9lZ0HbzRczbLlmuvLH9may4bXLngDIx33TRIdOmY5C9ggg64ORPf3T7oihi5MEgnjMfwl8a6CsY7EQ6YI5frRS0cW5rfqIBHnp4RfzUNSJOvDhouqmbnWbQR0FdJkTYRU2lDmuH+LYGkEtj39kFjqoqaZDvz8ENWE5JgqwCAByk5Z3jVNhBLYLkz0n+l+J/svZP0unzA4LdVTlzXkfYfGGlVIH+QmOivTqVU1BvMcA4GQDkeR4TxXH8tccr+mb8W4JkO1y3fE5c1cYatYX0XmW09q42riHN3QwXbkIziZ1W4ZtFu60TL90A35QUucHCmH/AJKhdtY3davJu0eKL6vGCFsO0GKJkLBYu7zP26C2eBip8mJ8iVR4odUMi/25lRubzzym3gpd6BPDKb+Yz/hRucdYIIt0V1TnlxsptM0my+HAGflM8OPUq2ZhbfLVb5LJ0QeH2CJa8jLxus08e+wlIvKmy3E2qNz45+masdk4erScDLT4/pZB1c8CisPtRzP8pGgM8kuWNtUWpHoxxx1HkhK202jNYyntlzrSfsocXVloF73Pesz8fexqymrfiQZMecZKuxmJ+b/6hZipjqoaG7xDeExn9kPVqSfq90cfHr2W8hnMMflFs1d0yABGiosCLEKwa9wgWvbK+i6U1sQmH03DOb55KT44GQHjKhdcCI5eCikiL+g6lLUQrCRVPmnEHjbmkw1QyI9pHrmjaRcYszxjVU9EAnUDB7uahpNk5+tloaGCeQbM3SDoNecKhj5swIzGV1eOVkaol2fizRqMqRYfUBORzzXqWyzRrt+I0vmLbj3M113T7ryfE1GjLgcu7VG9l+0hwtUGZZbeE5jj7JHl+M8i5R7X9j8Gbh+L6NrtfCF7zAxAPEuEeEBF7MFOi0gAzmS4kknvJ9EuO7b0HsEOv3GVkNpdoS6QywKwQw5Jri1SNcskVsN29tIF0D0KyZdvPvqeNuXsnOrEm8zmmNJGgv4H0Nl1MGJQRhzZOTJ3Z+k9D3SPPfPC+X3XMfY8M4kTInP1tK4CZvblYehsniCbA05JiT48ETuT7IPZ9Qb4AuI9ArNlVm9cpE20wkgJ9Ea5BL8MBGYl4IsbSB4eKDcAOHHrzQp2U1QQMS1oyQeKxe9l1+ElVwtYR392k80gExugZxzUpdk2Cvb5rqjT1P2S4xr96HDy5dya493orCRQ4E2siqD7u3hf1XbPpW/Uq0oYdts+H02/afKSsBIXBXEbs8Be34R7cCSb049lLRw7ZElxMwBEe5sn1q24bGbiwEmLTke8pDlukMUQjDYKCCA0eBP8o2hh2C24yZj6RA9VTU9oOHzmN3e1zib8skT/AOYZBiQZkAmDlGmfcgakyy2kDIACO72Kyu06EVTl80mbePFWFbbLIETccrHnn52VdiK4c4b02bexvz7u5HijJMqTRDWZY5AeIB+yrHMnITzVu9v/AFi3CwnjbLNCbhdIABvaMvC/ULUnQtqw3YOyjXa+CZbEDkZ68V2I2e9hIutH2J2XVpPL3NIa4RBHkVp8dssP0zXOyeXwyNdo2QwcoK+zzWhgySiquALQStpS2GJmPsux+yhu5cUL8y2F+nVHnNQxI/J4+fJRtrTrbLTgjMZQ3XEZmcj1mhvgSb27+S6CkqsxuLToTD/Xnz64q3ZTJyEnrgs+4nenhw8fNWNDadQZEdeCDJF9opV7LGrQJtuOnuPQQjsOb28wbqXD7UfvfMQbXOceeqmq7aZO61ljbeME98cc0r8l6DpFW/DPJyJ7lww72za3MrYUaTfhhwMjSR58kDjKznENBEa/K2BOnGUr523SQz4aVszW+6YNxGRm3gFIMOTcOgdyfj6xY47tuagGKeQIGkftN21oHSewDDAgTmEWzEfMN0mOs7oembH2RLoBadY/gI2y+CZYsqOgHNxGfWSWlhnFwMCOidFYUNnbwDhJDgCIOQMzPBPGGLAIJm40yz671m+Veh3xlNjxutgxebDTPqVXOsGmc7QPHx4easMXQve8X4BR1aPyAH1tHVlojKkIlEY0S0W58h1CWmADIifOfTqyjqVBZoN8tDHf4qbDU/mByOkRb3CcurFVsmoUPiOY0Ab5MWIPpn6L0LYXZNrACZLtSR7cFTdjNlh1YFwktjO+f8L1GjTAjr+VyvL8iUpcIvRtxY1CNvsDo4SBuxb1TX4W6tCIyCj3ZKwMapAQw8CwQeLbAPNW1dtlWbScAJ5Hr3VMOLs8s2wAajobaftx8QgcTTDQMjYmRrKP2lU3qj4bnecpvcychYKsxxAAk6Qcvwu5iukjJlpNggdqdM9OKjp1BMOE+MeSlw+HLiWtEjxXYnCRqPNPcldGdRdWWey6eHJhwN+N7rSVtgUWiSBb/UD8LEYGsN4SYI7xHkFq8BtJ5AgC9siYA1MCB+li8iM07TH4nH6Jq1ZoYGsaAJi4nygWMqmqNLI1jvuT0Vf1ajt1x+G1zst2HGcjMod1LI/DvaGtBtzMkwkQmkNkrMhjg55k2A4+Kfh3GIDRAMK8xuHqPJhhDY/1g89JBWfqMEnMcr29FrhJSVCHGmBUKcgH0RLsO6QZtp11mhcCZYCFZ0cM98SJByH82KZKXFjIx5LQ7BY19JwLM4j5riDBWkwu0xVbJAa4Z5EZWImOgqn/AMdAbLmg9/XojqWyoA/uMaO838rnzWXI8ct+xqjJEeMwhf8AML8xkfJUO0sUR8jcx1mr3E7QpYZpDDvuItAgDTI+6yhO8ZJMuPh5ytHjxb2+vQjPJLS7HYWnqfHOwsZ8VrOy2B+LUysORHHMLKAFpie/oc1qey2MdQqNfEtOY4876o/Jb+N8exfjpc7Z6fsbZjaZ3okm05ZZWOSvBYqt2dtmjVjdcARmDZwz0KL+LLoBv7LhP9+zZK2wrdlIW3UlMWunOATYwtCnIFrU5EkKh2y8BpztPiVpHkAdWWT2/jaY+WZ6NuSVKH5aHYpfZ5zi6bibDzKmweyGvIBJceDRMeP6UuL2lSafn+aP8B9I5Hig6/amq6Wsim3/AKwPZdVLI1UVQqUoXbLx+yKbB8+63gHOJI5w3JUm1DRH0uYf/WnI8yVTV8WTm5x8/NAVq5y69E3H48ltyEzzr0h9cAm3haPSV1PFvYYkjxgjxCHbVmySqPbqFqcVVMzqTu0aLAdoajLlxcMoJmPNH0O1L97i3URJ5QshhH5t8utUQGlpBEgjItMELJk8eDe0aozbVo3jNsPqAD4czc55fwhX7OY4yWkHhvj8Kt2T2lcz/wDX+4IzycOEjX370SdsB/zAAA83fYLG8MovSoepWtmK2O8H5Z8FrcJU+oQbiAeCwVElrhC0mCxDmxfyW/ycV7QPi5FVMvaFF+9o7Sx498LsRhagaXbriAJJAkRnohW493eVHjcbU+G75rEXsFljGd+jTkqjPVq5LnEyZPlyU9GpZCBTMac4jwXTOO3sNwzZue4+Ph6qy/5Aa0cB4THXugGPhsW81A6pJA/1GkQeaU48mMUqRf08YQQD9Wk2I7teKudnbarUzIqmP+3zDhMm6xuFrEuk+XCOirX/AJMgCwH4v6QUjJiX0Phl0buh23rD6msd3S386SjGdum5GmfAg9XheYVscLeH29c0gxTvqJgZDif44pX6VFvIj0Pafa8uDtxu6B9RcQI66lYvFbTLt4zY6uJvfRuZzz9lU4vaG8N3PXg38nvPBVlWsTr3J2HxIxFZM/pBWIqgnidD1kkpgnrrRDUro2i+PDylanroQt9jTT3SB53nXuQlRtrI+lSLjzJuTp3p2JwTWt1J4/SJ5DMoeST2XwbWimcE4GQjK2HFo8+u4oR0C2aZdgU0JSfBlW1PEMVQHKwwdHebbMSOutErKlVs0YJNOkLSO8Y0UdQlpIEi/NOqU9yNCfBQPqEmZ9UMew5ulXsF2fgt+o0RzPcFtMJs0Zlo8yszs3G06YsDJ1V7Q203QO9AkeQ8knpDMDjFdlkzZTZyItof0s/2goMY6A4nkVcVtusa3I85F8uKye0caatRzzqbDgMgEPjQyOVy6C8jJHjSZHTqXFphTNI8u7oqEM6zStt1kugc9kz6mXWXco2vzv0VG9NY6ylFWE0qpElSCsYjv9bIWifdPeZOapotMnY7eMnJEONpPly+yEa+B3ZflMa466qqLbEdWz05KPfBzQ5MlOTaF2F0SpsK0nPIXQ1IgEI+lABSpaGR2G4SmJJN+ikxT2xJgnO5iPT0QzMZuzzsga9cuPJKUG3Y1zSVI7FYiSYyQk3TnC5UbmrQkkIk7Jg3VS4ad6GmCVHTyXU3w4FAwoummF4hjrFxy5ZIZrlafGp5E2PUoU0Gf7z4JMZfaNE43tMrsI0I4PAagKYjwSl5PjlPBNcbYq6H1X72XXPkmtpp9L2UogR+/ui6Bqx1Jk69ea59Ipzax4D0KaXA/rT0Q7st1RC4fhMLeF1KD0V1QWTELYwWC6k71snGYuE+iyLlRkFLVAX3spatSZQ83VpFMQMupBZK8wFEFYJKG3k6Keq6AFBTH5TarrwhathJjpmfynNbbVNpBPmeiqYSGutmonJ9SUx3NRFMXRInEpJUIOa0qZrOpTaTVPTNktjIrRVufpKeHKAG6kJ0TaBb2H4ejPv3eHE9QicTs9jAC50AzA+on1geEpdn0t8hs21+3kIVr8GkxvxKh+I+wp0xMZWngPW9uKzTyNM0wxpq2VNPBB4G6HX1dAB8QAhajN0xYxa0FaBlPevVa3efdrb5ZSGkxpkBeMxmmP2cxzRDd5z5DBlval0CzaYvGpjgqWauySxX0Z7eGuSfK2myv6fVKzQS9rG8d2Z7r3HMlE47+m5aPlrSebIHoVH52BOuQv8ATZH6MCDaev5UZrK62j2fr0fqYS3i24/IVDWatMJxntMTKEo6aOL7rmHioZTmlNoWEPMqMJ1IpDmhIPL0lTRNIUmg1sqLEY2U4u4rglcBGSFho59RQ7y6U1pVpFNjnZpZSAXSQqBCMNUEqbfAQTVMxyCURkZ0iuYVIQoWmJUgfJTgSz2diGtMnKNFZUMRb4roLi75Wx8smw8AG+yz9N2inbXsBNgZ7skieK2PhkpFxQxRc5znfM5877j/AKASWDhvAbs8LalH9nDvPlxu7daO5xG9HCwIWebiTloQAfBFYHGlu6Rm1wPXmlZMTcWkMhkSas91wuJAHLT0T3VQ5ecYbtNIAmFpNnbRLhK4OTxpQ7OlFxl0XOIw4IVDtLszh6rTv0xP+w+V3mM/FXdLESF2+0pcJzg/xdBuKapnju2+ytWk8/DBe3MQPmju18FQBsL3t76ZJaYk8VnO1vZlrmGpub5GrbP/AA5djx//AEnqORfyYM3hJ7h/w8qASgI6tsuoD8tN+7xgnPmAiKWwqu6CWiDkd5omZ4n0XT+SP2c/4pXVFQE6dRb8o1+ziDuuBaf+wI/KLfsYBsmpnb6DHmD7KnlivYSwzfoq41juTXOR7tlOg7sOHFvzeY+r0VdVplpg/dRST6I4Sj2RlLC6Oaexk/brzV2DQ1sLiUk8dE3etzUKomCVgUUqSm6yEuitN5ToUYKkATidjmt5pWuK5rV26oXQ9tVX2xdhVawDx8jP93ZHuGZHos6GEmOK9Gwu+94ph0NaBJ/xaBafwFl8rI4L8R/j4lN2w3YvZSjckl5GroDfIfdEF5ou3NM29ytNlV2A/DZkLuJ15ym9oMM17TpqDrPFcX5ZSnU+jpxhGK/EShj7ZqWpjNwbxFtfysfhcUWHccYM2VzgNuBrvh1RY5E5EFHPx2trZayph20sEMTT36T92oLtM+ipML2orUT8LEtNtfz+UZtPDuw397D/ADUj9TP9ebeXJCYyqzFtkQHAWP2PJHjjHjUlcf7QDu9On9emQYiqHHepmBMw0xE8Iy8ELW2k9gLTuuadYg99rHvjkqhtSpRduxBvY5HmElfF72YgHTha/wBltjg/lCJZl/plga1t2Rum4BEt7wNOYUVPFhpId8t76tI5g/tAf8kgBPxVcOaCM9UfxgfKh2NDZlpkHzCAxAkanml3uGXsovipsYtCZSTBHWKWm/2TKxumgp9aMr7Jp1UYcuKRylEHAohigajWhLkxkY2UTVICmtUrU8BIUP5J4d+01rQl3VQRNSdDgeBnyWqwO05a4A5/MVkQp8NXLSkZcSmh+LLxdHqmxm7jJJgC7zxOjQqnbXaUOMNOSp9obXd8JjQYG7fmSJlUFKoTJJ5rDi8W25yNOXPx1EscVjC68Ge4pDj3FsPBPNAurFObUJW341Rk+R2W1Pbz2t3CSW+v7UBxYad5hvqNCgn1zGnkhjVKkcUfSLeZ+y62jtOnVp3gPblx7lUfGmFGSm7qOGNR0hc8rk7ZLVqpPiKEsXBHSA5Mna9RVHpJsuIt11wUonIhfdN3VIeKZKsocOa5dFpSqiCl2Xei6VQR19lXuPuiqIEXKGSCUqKxqkBTaQRAYExgJjWBPlOcwBcAqC6GxdPCe1l0pFihsv8Acc+sbA6KL4l054SCmFEkW5ErKvp1xXfGSBtjyURyHNFRVivq8k34vJcmwroC2SCp3Lg7uUSc0KUVY9zkkpHrgqLFSOclKa1QpCOKaT5qXduFHqqLH07gqJzlLTUJF1EW+hpciqb7IQttPWinY1SSI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5852" name="Picture 12" descr="http://thumbs.dreamstime.com/z/tourists-florence-italy-2120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667000"/>
            <a:ext cx="3810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Welcome to the </a:t>
            </a:r>
            <a:r>
              <a:rPr lang="en-US" b="1" dirty="0" smtClean="0"/>
              <a:t>UNITED KINGDOM!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i="1" dirty="0" smtClean="0"/>
              <a:t>England, Scotland, Wales, &amp; Northern Ireland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The U.K. is located northwest of the European mainland.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Most Britons live in the </a:t>
            </a:r>
            <a:r>
              <a:rPr lang="en-US" b="1" dirty="0" smtClean="0"/>
              <a:t>lowland zone </a:t>
            </a:r>
            <a:r>
              <a:rPr lang="en-US" dirty="0" smtClean="0"/>
              <a:t>of Great Britain (south &amp; east) or </a:t>
            </a:r>
            <a:r>
              <a:rPr lang="en-US" b="1" dirty="0" smtClean="0"/>
              <a:t>urban areas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0242" name="Picture 2" descr="people on crowded London str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800600" cy="42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48000" cy="4525963"/>
          </a:xfrm>
        </p:spPr>
        <p:txBody>
          <a:bodyPr/>
          <a:lstStyle/>
          <a:p>
            <a:r>
              <a:rPr lang="en-US" dirty="0" smtClean="0"/>
              <a:t>Temperatures are </a:t>
            </a:r>
            <a:r>
              <a:rPr lang="en-US" b="1" dirty="0" smtClean="0"/>
              <a:t>mild</a:t>
            </a:r>
            <a:r>
              <a:rPr lang="en-US" dirty="0" smtClean="0"/>
              <a:t> due to the warm ocean water. </a:t>
            </a:r>
          </a:p>
          <a:p>
            <a:endParaRPr lang="en-US" dirty="0" smtClean="0"/>
          </a:p>
          <a:p>
            <a:r>
              <a:rPr lang="en-US" b="1" dirty="0" smtClean="0"/>
              <a:t>Moist climate </a:t>
            </a:r>
            <a:r>
              <a:rPr lang="en-US" dirty="0" smtClean="0"/>
              <a:t>with plenty of rain. </a:t>
            </a:r>
          </a:p>
          <a:p>
            <a:endParaRPr lang="en-US" dirty="0"/>
          </a:p>
        </p:txBody>
      </p:sp>
      <p:pic>
        <p:nvPicPr>
          <p:cNvPr id="15362" name="Picture 2" descr="http://i.telegraph.co.uk/multimedia/archive/02349/weatherepa_234901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76400"/>
            <a:ext cx="5486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524000"/>
            <a:ext cx="4038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Coal </a:t>
            </a:r>
          </a:p>
          <a:p>
            <a:r>
              <a:rPr lang="en-US" b="1" dirty="0" smtClean="0"/>
              <a:t>Oil </a:t>
            </a:r>
          </a:p>
          <a:p>
            <a:r>
              <a:rPr lang="en-US" b="1" dirty="0" smtClean="0"/>
              <a:t>Natural Gas </a:t>
            </a:r>
          </a:p>
          <a:p>
            <a:pPr lvl="1"/>
            <a:r>
              <a:rPr lang="en-US" dirty="0" smtClean="0"/>
              <a:t>Most of these natural resources are found in the highland zone (north &amp; west). </a:t>
            </a:r>
          </a:p>
          <a:p>
            <a:pPr lvl="1"/>
            <a:r>
              <a:rPr lang="en-US" dirty="0" smtClean="0"/>
              <a:t>Only about 1% of Britons work in agriculture. </a:t>
            </a:r>
            <a:endParaRPr lang="en-US" dirty="0"/>
          </a:p>
        </p:txBody>
      </p:sp>
      <p:pic>
        <p:nvPicPr>
          <p:cNvPr id="16386" name="Picture 2" descr="http://www.geonature.ru/geophoto/sc/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267200" cy="2133600"/>
          </a:xfrm>
          <a:prstGeom prst="rect">
            <a:avLst/>
          </a:prstGeom>
          <a:noFill/>
        </p:spPr>
      </p:pic>
      <p:pic>
        <p:nvPicPr>
          <p:cNvPr id="16388" name="Picture 4" descr="http://academic.emporia.edu/aberjame/student/jones1/higha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953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ity of Lon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5067300" cy="35433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&amp; Industries/Jobs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Trade: Capital city of </a:t>
            </a:r>
            <a:r>
              <a:rPr lang="en-US" b="1" dirty="0" smtClean="0"/>
              <a:t>London is a world center for trade and banking. </a:t>
            </a:r>
          </a:p>
          <a:p>
            <a:r>
              <a:rPr lang="en-US" dirty="0" smtClean="0"/>
              <a:t>Many Britons work in </a:t>
            </a:r>
            <a:r>
              <a:rPr lang="en-US" b="1" dirty="0" smtClean="0"/>
              <a:t>service industries </a:t>
            </a:r>
            <a:r>
              <a:rPr lang="en-US" dirty="0" smtClean="0"/>
              <a:t>like banking, insurance, and tourism.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Great Britain has thriving </a:t>
            </a:r>
            <a:r>
              <a:rPr lang="en-US" sz="2800" b="1" dirty="0" smtClean="0"/>
              <a:t>manufacturing industries </a:t>
            </a:r>
            <a:r>
              <a:rPr lang="en-US" sz="2800" dirty="0" smtClean="0"/>
              <a:t>including iron &amp; steel productions &amp; electronics.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Big Country – RUSSIA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730752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Location</a:t>
            </a:r>
            <a:r>
              <a:rPr lang="en-US" dirty="0" smtClean="0"/>
              <a:t>: Russia is in both Europe and Asia. </a:t>
            </a:r>
          </a:p>
          <a:p>
            <a:r>
              <a:rPr lang="en-US" dirty="0" smtClean="0"/>
              <a:t>Most citizens live in </a:t>
            </a:r>
            <a:r>
              <a:rPr lang="en-US" b="1" dirty="0" smtClean="0"/>
              <a:t>western Russia </a:t>
            </a:r>
            <a:r>
              <a:rPr lang="en-US" dirty="0" smtClean="0"/>
              <a:t>on the European Plain where Russia’s </a:t>
            </a:r>
            <a:r>
              <a:rPr lang="en-US" b="1" dirty="0" smtClean="0"/>
              <a:t>major cities and farms</a:t>
            </a:r>
            <a:r>
              <a:rPr lang="en-US" dirty="0" smtClean="0"/>
              <a:t> are located. </a:t>
            </a:r>
          </a:p>
          <a:p>
            <a:endParaRPr lang="en-US" dirty="0"/>
          </a:p>
        </p:txBody>
      </p:sp>
      <p:pic>
        <p:nvPicPr>
          <p:cNvPr id="21506" name="Picture 2" descr="People in Victory Park with Triumphal Arch in Distance, Moscow, Russia Photographic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48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Russia has a </a:t>
            </a:r>
            <a:r>
              <a:rPr lang="en-US" b="1" dirty="0" smtClean="0"/>
              <a:t>very cold climate</a:t>
            </a:r>
            <a:r>
              <a:rPr lang="en-US" dirty="0" smtClean="0"/>
              <a:t>. Arctic Ocean is nearby. </a:t>
            </a:r>
          </a:p>
          <a:p>
            <a:endParaRPr lang="en-US" dirty="0" smtClean="0"/>
          </a:p>
          <a:p>
            <a:r>
              <a:rPr lang="en-US" b="1" dirty="0" smtClean="0"/>
              <a:t>Not much rainfall</a:t>
            </a:r>
            <a:r>
              <a:rPr lang="en-US" dirty="0" smtClean="0"/>
              <a:t>. Only 10% of land suitable for agriculture. </a:t>
            </a:r>
          </a:p>
          <a:p>
            <a:endParaRPr lang="en-US" dirty="0"/>
          </a:p>
        </p:txBody>
      </p:sp>
      <p:pic>
        <p:nvPicPr>
          <p:cNvPr id="20482" name="Picture 2" descr="weather-cold-moscow-winter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133600"/>
            <a:ext cx="4800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skolaiimages.com/journal/wp-content/uploads/2010/01/NOV5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581400"/>
            <a:ext cx="5791200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8200" y="1524000"/>
            <a:ext cx="4038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Rich in mineral resources </a:t>
            </a:r>
            <a:r>
              <a:rPr lang="en-US" sz="3200" b="1" dirty="0" smtClean="0"/>
              <a:t>(coal, oil, natural gas, &amp; forests)</a:t>
            </a:r>
          </a:p>
        </p:txBody>
      </p:sp>
      <p:pic>
        <p:nvPicPr>
          <p:cNvPr id="19464" name="Picture 8" descr="http://www.greenpeace.org/russia/Global/russia/image/2010/4/46023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4419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ps.unomaha.edu/peterson/funda/MapLinks/Russia_files/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4" y="0"/>
            <a:ext cx="91492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138</TotalTime>
  <Words>427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EUROPE: Location, Climate, Natural Resources, &amp; Trade</vt:lpstr>
      <vt:lpstr>Welcome to the UNITED KINGDOM! England, Scotland, Wales, &amp; Northern Ireland</vt:lpstr>
      <vt:lpstr>CLIMATE</vt:lpstr>
      <vt:lpstr>Natural Resources </vt:lpstr>
      <vt:lpstr>Trade &amp; Industries/Jobs </vt:lpstr>
      <vt:lpstr>The Big Country – RUSSIA </vt:lpstr>
      <vt:lpstr>CLIMATE</vt:lpstr>
      <vt:lpstr>Natural Resources </vt:lpstr>
      <vt:lpstr>Slide 9</vt:lpstr>
      <vt:lpstr>Trade &amp; Industries/Jobs </vt:lpstr>
      <vt:lpstr>GERMANY  </vt:lpstr>
      <vt:lpstr>CLIMATE</vt:lpstr>
      <vt:lpstr>Natural Resources </vt:lpstr>
      <vt:lpstr>Trade &amp; Industries/Jobs </vt:lpstr>
      <vt:lpstr>ITALY  </vt:lpstr>
      <vt:lpstr>CLIMATE</vt:lpstr>
      <vt:lpstr>Natural Resources </vt:lpstr>
      <vt:lpstr>Trade &amp; Industries/Jobs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EUROPE: Location, Climate, Natural Resources, &amp; Trade</dc:title>
  <dc:creator>Ashley</dc:creator>
  <cp:lastModifiedBy>Ashley</cp:lastModifiedBy>
  <cp:revision>21</cp:revision>
  <dcterms:created xsi:type="dcterms:W3CDTF">2013-09-02T18:06:33Z</dcterms:created>
  <dcterms:modified xsi:type="dcterms:W3CDTF">2013-09-02T20:33:30Z</dcterms:modified>
</cp:coreProperties>
</file>