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59" r:id="rId4"/>
    <p:sldId id="258" r:id="rId5"/>
    <p:sldId id="260" r:id="rId6"/>
    <p:sldId id="261" r:id="rId7"/>
    <p:sldId id="263" r:id="rId8"/>
    <p:sldId id="266" r:id="rId9"/>
    <p:sldId id="264" r:id="rId10"/>
    <p:sldId id="265" r:id="rId11"/>
    <p:sldId id="267" r:id="rId12"/>
    <p:sldId id="269" r:id="rId13"/>
    <p:sldId id="262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81" r:id="rId24"/>
    <p:sldId id="277" r:id="rId25"/>
    <p:sldId id="282" r:id="rId26"/>
    <p:sldId id="285" r:id="rId27"/>
    <p:sldId id="284" r:id="rId28"/>
    <p:sldId id="286" r:id="rId29"/>
    <p:sldId id="287" r:id="rId30"/>
    <p:sldId id="288" r:id="rId31"/>
    <p:sldId id="289" r:id="rId32"/>
    <p:sldId id="292" r:id="rId33"/>
    <p:sldId id="290" r:id="rId34"/>
    <p:sldId id="293" r:id="rId35"/>
    <p:sldId id="295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C"/>
    <a:srgbClr val="7FAB53"/>
    <a:srgbClr val="85AD58"/>
    <a:srgbClr val="184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6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0585-45AF-4DA6-8C23-7D0D43F79C13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5E33-A8E5-4550-9565-BA23A68F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2363" y="0"/>
            <a:ext cx="9523828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35" y="0"/>
            <a:ext cx="7662929" cy="685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6757" y="1911267"/>
            <a:ext cx="80384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800" b="0" cap="none" spc="0" dirty="0" smtClean="0">
                <a:ln w="38100">
                  <a:solidFill>
                    <a:srgbClr val="7FAB53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 of</a:t>
            </a:r>
          </a:p>
          <a:p>
            <a:pPr algn="ctr"/>
            <a:r>
              <a:rPr lang="en-US" sz="7800" b="0" cap="none" spc="0" dirty="0" smtClean="0">
                <a:ln w="38100">
                  <a:solidFill>
                    <a:srgbClr val="7FAB53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  <a:endParaRPr lang="en-US" sz="7800" b="0" cap="none" spc="0" dirty="0">
              <a:ln w="38100">
                <a:solidFill>
                  <a:srgbClr val="7FAB53"/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5" y="225083"/>
            <a:ext cx="6277954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16" y="2099603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6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canal across the isthmus of Panama in Central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major “shortcut” that allows ships to travel between the Pacific and Atlantic oceans.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handles a large volume of world shipping and enables vessels to avoid traveling around South America, reducing their voyages by thousands of miles and many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consists of artificially created lakes, channels, and a series of locks, or water-filled chambers, that raise and lower ships through the mountainous terrain of central Panama.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3211" y="-70340"/>
            <a:ext cx="8842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Panama Canal</a:t>
            </a:r>
          </a:p>
        </p:txBody>
      </p:sp>
    </p:spTree>
    <p:extLst>
      <p:ext uri="{BB962C8B-B14F-4D97-AF65-F5344CB8AC3E}">
        <p14:creationId xmlns:p14="http://schemas.microsoft.com/office/powerpoint/2010/main" val="125452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72" y="460303"/>
            <a:ext cx="8074855" cy="59373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7929518">
            <a:off x="6857507" y="3248383"/>
            <a:ext cx="2671705" cy="552158"/>
          </a:xfrm>
          <a:prstGeom prst="rightArrow">
            <a:avLst>
              <a:gd name="adj1" fmla="val 50000"/>
              <a:gd name="adj2" fmla="val 6710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7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684212"/>
            <a:ext cx="7543800" cy="5489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Content Placeholder 3" descr="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1671" y="731520"/>
            <a:ext cx="7108657" cy="5394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smaller islands are made of coral.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(Skeletons of tiny sea animals, rock-like substance)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larger islands are tops of underwater mountains.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Examples: Cuba, Jamaica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9088" y="-70340"/>
            <a:ext cx="111104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 Islands</a:t>
            </a:r>
          </a:p>
        </p:txBody>
      </p:sp>
      <p:pic>
        <p:nvPicPr>
          <p:cNvPr id="8" name="Picture 4" descr="C:\Documents and Settings\e200602727\Local Settings\Temporary Internet Files\Content.IE5\NDSV48WA\MCj01894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32" y="3889534"/>
            <a:ext cx="4445000" cy="2787650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7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surrounds the islands of the West Indies.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east of Central America.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 major trade route for Latin American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popular tourist area—noted for its mild tropical climate and beautiful waters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5205" y="-70340"/>
            <a:ext cx="92781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 Sea</a:t>
            </a:r>
          </a:p>
        </p:txBody>
      </p:sp>
    </p:spTree>
    <p:extLst>
      <p:ext uri="{BB962C8B-B14F-4D97-AF65-F5344CB8AC3E}">
        <p14:creationId xmlns:p14="http://schemas.microsoft.com/office/powerpoint/2010/main" val="102176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0"/>
            <a:ext cx="81153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9" y="0"/>
            <a:ext cx="1074360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0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5" y="0"/>
            <a:ext cx="520957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86320" y="5411450"/>
            <a:ext cx="92461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147293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52050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Latin America is divided into three regions:</a:t>
            </a:r>
          </a:p>
          <a:p>
            <a:pPr algn="ctr"/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Mexico and Central America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The Caribbean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 South America</a:t>
            </a:r>
          </a:p>
          <a:p>
            <a:endParaRPr lang="en-US" dirty="0"/>
          </a:p>
        </p:txBody>
      </p:sp>
      <p:pic>
        <p:nvPicPr>
          <p:cNvPr id="8" name="Picture 4" descr="Latin_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44" y="355114"/>
            <a:ext cx="5229470" cy="635513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3911" y="0"/>
            <a:ext cx="664072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 </a:t>
            </a:r>
          </a:p>
        </p:txBody>
      </p:sp>
    </p:spTree>
    <p:extLst>
      <p:ext uri="{BB962C8B-B14F-4D97-AF65-F5344CB8AC3E}">
        <p14:creationId xmlns:p14="http://schemas.microsoft.com/office/powerpoint/2010/main" val="399858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514465"/>
            <a:ext cx="10733646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4,500 miles along west coast of South America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rise at some points to 20,000 feet—same height as twenty 100 story buildings  stacked on top of each other!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mountains in the world--Himalayas are the 1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615" y="-70340"/>
            <a:ext cx="105473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Andes Mountains</a:t>
            </a:r>
          </a:p>
        </p:txBody>
      </p:sp>
    </p:spTree>
    <p:extLst>
      <p:ext uri="{BB962C8B-B14F-4D97-AF65-F5344CB8AC3E}">
        <p14:creationId xmlns:p14="http://schemas.microsoft.com/office/powerpoint/2010/main" val="170356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730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8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0" y="0"/>
            <a:ext cx="102897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4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446550"/>
            <a:ext cx="10733646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Located in Brazil, in the Amazon River Basin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largest tropical rain forest in the world.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covers 1/3 of the continent of South America.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10" y="-70340"/>
            <a:ext cx="12092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Rain Forest</a:t>
            </a:r>
          </a:p>
        </p:txBody>
      </p:sp>
    </p:spTree>
    <p:extLst>
      <p:ext uri="{BB962C8B-B14F-4D97-AF65-F5344CB8AC3E}">
        <p14:creationId xmlns:p14="http://schemas.microsoft.com/office/powerpoint/2010/main" val="2511128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87" y="0"/>
            <a:ext cx="6738425" cy="6875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6" descr="para_amazon_rain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25435"/>
            <a:ext cx="8314202" cy="527655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84" y="3327302"/>
            <a:ext cx="6524625" cy="33337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446550"/>
            <a:ext cx="10733646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located in Chile.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Between the Pacific Ocean and the Andes Mountains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one of the driest places on earth; very little rainfall year round.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8386" y="-70340"/>
            <a:ext cx="102518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Atacama Desert</a:t>
            </a:r>
          </a:p>
        </p:txBody>
      </p:sp>
    </p:spTree>
    <p:extLst>
      <p:ext uri="{BB962C8B-B14F-4D97-AF65-F5344CB8AC3E}">
        <p14:creationId xmlns:p14="http://schemas.microsoft.com/office/powerpoint/2010/main" val="2522164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52" y="411480"/>
            <a:ext cx="4307896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5" descr="Atacama_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21" y="435395"/>
            <a:ext cx="8553157" cy="598721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2,500 miles (about as wide as the 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Mountains dominate the region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Part of a huge system that extends from Canada, through the US, and all the way to the tip of South America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Central plateau in Mexico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Lies between Sierra Madre mountains and makes up more than half the country’s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Central America is an Isthmus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Isthmus = a narrow strip of land that has water on both sides and joins 2 larger bodies of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volcanoes in Central America, as a result, their soil is arable (fertile) and many people farm lands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9456" y="0"/>
            <a:ext cx="12327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&amp; Central America</a:t>
            </a:r>
          </a:p>
        </p:txBody>
      </p:sp>
    </p:spTree>
    <p:extLst>
      <p:ext uri="{BB962C8B-B14F-4D97-AF65-F5344CB8AC3E}">
        <p14:creationId xmlns:p14="http://schemas.microsoft.com/office/powerpoint/2010/main" val="2459175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19" y="0"/>
            <a:ext cx="915016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446550"/>
            <a:ext cx="10733646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the 2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river in the world (1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the Nile River).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stretches 4,000 miles from Peru across to Atlantic Ocean.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river contains 20% of all fresh water in the 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serves as a natural highway where it’s hard to build roads.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provides food and hydroelectric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22092" y="-70340"/>
            <a:ext cx="87244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River</a:t>
            </a:r>
          </a:p>
        </p:txBody>
      </p:sp>
    </p:spTree>
    <p:extLst>
      <p:ext uri="{BB962C8B-B14F-4D97-AF65-F5344CB8AC3E}">
        <p14:creationId xmlns:p14="http://schemas.microsoft.com/office/powerpoint/2010/main" val="347406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01" y="502920"/>
            <a:ext cx="4930997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3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2" y="411480"/>
            <a:ext cx="9465136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446550"/>
            <a:ext cx="10733646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World’s largest ocean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Covers the western coast of South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0353" y="-70340"/>
            <a:ext cx="88079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</p:spTree>
    <p:extLst>
      <p:ext uri="{BB962C8B-B14F-4D97-AF65-F5344CB8AC3E}">
        <p14:creationId xmlns:p14="http://schemas.microsoft.com/office/powerpoint/2010/main" val="956907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77" y="193183"/>
            <a:ext cx="8628845" cy="6471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2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4" descr="Central-Americ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7" y="17632"/>
            <a:ext cx="9777046" cy="682273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6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Gulf of Mexico is a body of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bordered by: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United States to the north,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 Mexican states to the south, &amp;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Cuba to the east.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9457" y="0"/>
            <a:ext cx="8349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Gulf of Mexico</a:t>
            </a:r>
          </a:p>
        </p:txBody>
      </p:sp>
    </p:spTree>
    <p:extLst>
      <p:ext uri="{BB962C8B-B14F-4D97-AF65-F5344CB8AC3E}">
        <p14:creationId xmlns:p14="http://schemas.microsoft.com/office/powerpoint/2010/main" val="24872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59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2" y="0"/>
            <a:ext cx="10846190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26" y="1292662"/>
            <a:ext cx="107336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mountain system in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Three major chains: the Sierra Madre Occidental in the west, the Sierra Madre Oriental in the east, and the Sierra Madre del Sur, which extends along the southern coast.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Sierra Madre range contains some of the highest mountains and volcanoes in Latin America.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87" y="0"/>
            <a:ext cx="111760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Sierra Madre Mountains</a:t>
            </a:r>
          </a:p>
        </p:txBody>
      </p:sp>
    </p:spTree>
    <p:extLst>
      <p:ext uri="{BB962C8B-B14F-4D97-AF65-F5344CB8AC3E}">
        <p14:creationId xmlns:p14="http://schemas.microsoft.com/office/powerpoint/2010/main" val="305864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09" y="0"/>
            <a:ext cx="97265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Content Placeholder 3" descr="sie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928" y="731520"/>
            <a:ext cx="9632143" cy="5394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1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573</Words>
  <Application>Microsoft Office PowerPoint</Application>
  <PresentationFormat>Custom</PresentationFormat>
  <Paragraphs>85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Windows User</cp:lastModifiedBy>
  <cp:revision>22</cp:revision>
  <dcterms:created xsi:type="dcterms:W3CDTF">2013-08-27T19:42:54Z</dcterms:created>
  <dcterms:modified xsi:type="dcterms:W3CDTF">2015-01-28T12:53:30Z</dcterms:modified>
</cp:coreProperties>
</file>