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8" r:id="rId2"/>
    <p:sldMasterId id="2147483780" r:id="rId3"/>
  </p:sldMasterIdLst>
  <p:notesMasterIdLst>
    <p:notesMasterId r:id="rId10"/>
  </p:notesMasterIdLst>
  <p:sldIdLst>
    <p:sldId id="256" r:id="rId4"/>
    <p:sldId id="296" r:id="rId5"/>
    <p:sldId id="279" r:id="rId6"/>
    <p:sldId id="294" r:id="rId7"/>
    <p:sldId id="295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F7B6C-D6BA-4AC3-8107-B0D52AB05F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57C63-3786-4CAD-AEEB-F907BAF989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0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1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80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16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80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90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49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27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86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55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906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30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5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4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8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5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3916D8-E8A7-4706-9763-ED23D7BFD4B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DC14AE-4E07-4B9F-B1AD-660F26CB5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3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07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11/27/2016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6007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askerville Old Face" pitchFamily="18" charset="0"/>
              </a:rPr>
              <a:t>Political Understandings of Europe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latin typeface="Baskerville Old Face" pitchFamily="18" charset="0"/>
              </a:rPr>
              <a:t>SS6CG4</a:t>
            </a:r>
            <a:r>
              <a:rPr lang="en-US" dirty="0">
                <a:latin typeface="Baskerville Old Face" pitchFamily="18" charset="0"/>
              </a:rPr>
              <a:t>:  The student will compare and contrast various forms of government.</a:t>
            </a:r>
          </a:p>
          <a:p>
            <a:r>
              <a:rPr lang="en-US" b="1" dirty="0">
                <a:latin typeface="Baskerville Old Face" pitchFamily="18" charset="0"/>
              </a:rPr>
              <a:t>SS6CG5</a:t>
            </a:r>
            <a:r>
              <a:rPr lang="en-US" dirty="0">
                <a:latin typeface="Baskerville Old Face" pitchFamily="18" charset="0"/>
              </a:rPr>
              <a:t>:  The student will explain the structure of modern European governments.</a:t>
            </a:r>
          </a:p>
        </p:txBody>
      </p:sp>
    </p:spTree>
    <p:extLst>
      <p:ext uri="{BB962C8B-B14F-4D97-AF65-F5344CB8AC3E}">
        <p14:creationId xmlns:p14="http://schemas.microsoft.com/office/powerpoint/2010/main" val="74366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7620000" cy="1143000"/>
          </a:xfrm>
        </p:spPr>
        <p:txBody>
          <a:bodyPr/>
          <a:lstStyle/>
          <a:p>
            <a:pPr algn="ctr"/>
            <a:r>
              <a:rPr lang="en-US" b="1" dirty="0"/>
              <a:t>How Citizens Participate in Government</a:t>
            </a:r>
          </a:p>
        </p:txBody>
      </p:sp>
    </p:spTree>
    <p:extLst>
      <p:ext uri="{BB962C8B-B14F-4D97-AF65-F5344CB8AC3E}">
        <p14:creationId xmlns:p14="http://schemas.microsoft.com/office/powerpoint/2010/main" val="398243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Autocratic(Autocracy)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1600200"/>
            <a:ext cx="297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HOLDS THE POWER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Unlimited Power for the ruler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3352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TYPE OF RULE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Single Ruler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(Dictator)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3505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CAN BE ELECTED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No one – citizens have no choice in selecting a ruler</a:t>
            </a:r>
          </a:p>
        </p:txBody>
      </p:sp>
      <p:sp>
        <p:nvSpPr>
          <p:cNvPr id="8" name="Oval 7"/>
          <p:cNvSpPr/>
          <p:nvPr/>
        </p:nvSpPr>
        <p:spPr>
          <a:xfrm>
            <a:off x="4533900" y="4152900"/>
            <a:ext cx="3352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CAN VOTE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No citizen participation- no elections are held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63246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Czarist Russia was an autocratic government.</a:t>
            </a:r>
          </a:p>
        </p:txBody>
      </p:sp>
    </p:spTree>
    <p:extLst>
      <p:ext uri="{BB962C8B-B14F-4D97-AF65-F5344CB8AC3E}">
        <p14:creationId xmlns:p14="http://schemas.microsoft.com/office/powerpoint/2010/main" val="280142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Oligarchic (Oligarchy)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1600200"/>
            <a:ext cx="297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HOLDS THE POWER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Group only answers to each other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3352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TYPE OF RULE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>
                <a:solidFill>
                  <a:srgbClr val="FFFF00"/>
                </a:solidFill>
              </a:rPr>
              <a:t>Small group of people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(Elite families, military officers, religious leaders</a:t>
            </a:r>
            <a:r>
              <a:rPr lang="en-US" dirty="0"/>
              <a:t>)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3505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CAN BE ELECTED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No one outside the ruling group – the rulers are elected by  the group</a:t>
            </a:r>
          </a:p>
        </p:txBody>
      </p:sp>
      <p:sp>
        <p:nvSpPr>
          <p:cNvPr id="8" name="Oval 7"/>
          <p:cNvSpPr/>
          <p:nvPr/>
        </p:nvSpPr>
        <p:spPr>
          <a:xfrm>
            <a:off x="4533900" y="3962400"/>
            <a:ext cx="3352800" cy="2171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CAN VOTE</a:t>
            </a:r>
          </a:p>
          <a:p>
            <a:pPr algn="ctr"/>
            <a:endParaRPr lang="en-US" sz="2000" b="1" dirty="0">
              <a:solidFill>
                <a:srgbClr val="FFFF00"/>
              </a:solidFill>
            </a:endParaRPr>
          </a:p>
          <a:p>
            <a:pPr algn="ctr"/>
            <a:r>
              <a:rPr lang="en-US" dirty="0">
                <a:solidFill>
                  <a:srgbClr val="FFFF00"/>
                </a:solidFill>
              </a:rPr>
              <a:t>No citizen participation - leaders are chosen from within the ruling group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63246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Many medieval governments were oligarchic.</a:t>
            </a:r>
          </a:p>
        </p:txBody>
      </p:sp>
    </p:spTree>
    <p:extLst>
      <p:ext uri="{BB962C8B-B14F-4D97-AF65-F5344CB8AC3E}">
        <p14:creationId xmlns:p14="http://schemas.microsoft.com/office/powerpoint/2010/main" val="385712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Democratic (Democracy)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1600200"/>
            <a:ext cx="297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HOLDS THE POWER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The voters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3352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TYPE OF RULE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Citizens of the country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3505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CAN BE ELECTED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rgbClr val="FFFF00"/>
                </a:solidFill>
              </a:rPr>
              <a:t>Any citizen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(with some restrictions like age, not in jail, etc.)</a:t>
            </a:r>
          </a:p>
        </p:txBody>
      </p:sp>
      <p:sp>
        <p:nvSpPr>
          <p:cNvPr id="8" name="Oval 7"/>
          <p:cNvSpPr/>
          <p:nvPr/>
        </p:nvSpPr>
        <p:spPr>
          <a:xfrm>
            <a:off x="4533900" y="3962400"/>
            <a:ext cx="3352800" cy="2171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WHO CAN VOTE</a:t>
            </a:r>
          </a:p>
          <a:p>
            <a:pPr algn="ctr"/>
            <a:endParaRPr lang="en-US" sz="2000" b="1" dirty="0">
              <a:solidFill>
                <a:srgbClr val="FFFF00"/>
              </a:solidFill>
            </a:endParaRPr>
          </a:p>
          <a:p>
            <a:pPr algn="ctr"/>
            <a:r>
              <a:rPr lang="en-US" dirty="0">
                <a:solidFill>
                  <a:srgbClr val="FFFF00"/>
                </a:solidFill>
              </a:rPr>
              <a:t>Any citizen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(with some restrictions like age, not in jail, etc.)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63246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France is an example of a democratic country.</a:t>
            </a:r>
          </a:p>
        </p:txBody>
      </p:sp>
    </p:spTree>
    <p:extLst>
      <p:ext uri="{BB962C8B-B14F-4D97-AF65-F5344CB8AC3E}">
        <p14:creationId xmlns:p14="http://schemas.microsoft.com/office/powerpoint/2010/main" val="116506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TICKET OUT THE DOOR</a:t>
            </a:r>
            <a:br>
              <a:rPr lang="en-US" dirty="0"/>
            </a:br>
            <a:r>
              <a:rPr lang="en-US" sz="2800" dirty="0"/>
              <a:t>Autocracy, Oligarchy, or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In this type of government, the voters make the decisions and elect who will rule.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In this type of government, a small group of people rule and they only answer to others in the group.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In this type of government, there is only one ruler. 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In this type of government,  rulers are selected by the group  no citizen participation.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In this type of government, citizens have no choice in selecting a ruler and no elections are held.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In this type of government,  citizens can rule and are voted on by their peers.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9488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327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Baskerville Old Face</vt:lpstr>
      <vt:lpstr>Calibri</vt:lpstr>
      <vt:lpstr>Cambria</vt:lpstr>
      <vt:lpstr>iRespondGraphMaster</vt:lpstr>
      <vt:lpstr>Adjacency</vt:lpstr>
      <vt:lpstr>iRespondQuestionMaster</vt:lpstr>
      <vt:lpstr>Political Understandings of Europe</vt:lpstr>
      <vt:lpstr>How Citizens Participate in Government</vt:lpstr>
      <vt:lpstr>Autocratic(Autocracy)</vt:lpstr>
      <vt:lpstr>Oligarchic (Oligarchy)</vt:lpstr>
      <vt:lpstr>Democratic (Democracy)</vt:lpstr>
      <vt:lpstr>TICKET OUT THE DOOR Autocracy, Oligarchy, or Democracy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Veda Ruiz</dc:creator>
  <cp:lastModifiedBy>owner</cp:lastModifiedBy>
  <cp:revision>47</cp:revision>
  <dcterms:created xsi:type="dcterms:W3CDTF">2011-10-31T01:12:40Z</dcterms:created>
  <dcterms:modified xsi:type="dcterms:W3CDTF">2016-11-27T14:18:09Z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