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6" r:id="rId9"/>
    <p:sldId id="277" r:id="rId10"/>
    <p:sldId id="267" r:id="rId11"/>
    <p:sldId id="282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796E32-F500-4529-8456-BCB251E39719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D0C9A9-E0B7-4B05-9088-E78D33A20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6E32-F500-4529-8456-BCB251E39719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C9A9-E0B7-4B05-9088-E78D33A20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6E32-F500-4529-8456-BCB251E39719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C9A9-E0B7-4B05-9088-E78D33A20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6E32-F500-4529-8456-BCB251E39719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C9A9-E0B7-4B05-9088-E78D33A202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6E32-F500-4529-8456-BCB251E39719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C9A9-E0B7-4B05-9088-E78D33A202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6E32-F500-4529-8456-BCB251E39719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C9A9-E0B7-4B05-9088-E78D33A202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6E32-F500-4529-8456-BCB251E39719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C9A9-E0B7-4B05-9088-E78D33A202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6E32-F500-4529-8456-BCB251E39719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C9A9-E0B7-4B05-9088-E78D33A2024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6E32-F500-4529-8456-BCB251E39719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C9A9-E0B7-4B05-9088-E78D33A20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8796E32-F500-4529-8456-BCB251E39719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C9A9-E0B7-4B05-9088-E78D33A202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796E32-F500-4529-8456-BCB251E39719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D0C9A9-E0B7-4B05-9088-E78D33A202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796E32-F500-4529-8456-BCB251E39719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D0C9A9-E0B7-4B05-9088-E78D33A202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Amazon Rainforest</a:t>
            </a:r>
            <a:br>
              <a:rPr lang="en-US" dirty="0"/>
            </a:br>
            <a:r>
              <a:rPr lang="en-US" dirty="0"/>
              <a:t>Amazon River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Located in Brazil</a:t>
            </a:r>
          </a:p>
          <a:p>
            <a:r>
              <a:rPr lang="en-US" dirty="0"/>
              <a:t>Largest river in the world</a:t>
            </a:r>
          </a:p>
        </p:txBody>
      </p:sp>
    </p:spTree>
    <p:extLst>
      <p:ext uri="{BB962C8B-B14F-4D97-AF65-F5344CB8AC3E}">
        <p14:creationId xmlns:p14="http://schemas.microsoft.com/office/powerpoint/2010/main" val="96255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Panama Canal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Located in Panama</a:t>
            </a:r>
          </a:p>
          <a:p>
            <a:r>
              <a:rPr lang="en-US" dirty="0"/>
              <a:t>Was dug out by humans</a:t>
            </a:r>
          </a:p>
          <a:p>
            <a:r>
              <a:rPr lang="en-US" dirty="0"/>
              <a:t>Connects the Atlantic and Pacific Oceans</a:t>
            </a:r>
          </a:p>
        </p:txBody>
      </p:sp>
    </p:spTree>
    <p:extLst>
      <p:ext uri="{BB962C8B-B14F-4D97-AF65-F5344CB8AC3E}">
        <p14:creationId xmlns:p14="http://schemas.microsoft.com/office/powerpoint/2010/main" val="216053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nama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88200" cy="545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Panama Canal</a:t>
            </a:r>
          </a:p>
        </p:txBody>
      </p:sp>
    </p:spTree>
    <p:extLst>
      <p:ext uri="{BB962C8B-B14F-4D97-AF65-F5344CB8AC3E}">
        <p14:creationId xmlns:p14="http://schemas.microsoft.com/office/powerpoint/2010/main" val="358330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143000"/>
            <a:ext cx="7383718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Panama Canal</a:t>
            </a:r>
          </a:p>
        </p:txBody>
      </p:sp>
    </p:spTree>
    <p:extLst>
      <p:ext uri="{BB962C8B-B14F-4D97-AF65-F5344CB8AC3E}">
        <p14:creationId xmlns:p14="http://schemas.microsoft.com/office/powerpoint/2010/main" val="261160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33858" cy="5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Panama Canal</a:t>
            </a:r>
          </a:p>
        </p:txBody>
      </p:sp>
    </p:spTree>
    <p:extLst>
      <p:ext uri="{BB962C8B-B14F-4D97-AF65-F5344CB8AC3E}">
        <p14:creationId xmlns:p14="http://schemas.microsoft.com/office/powerpoint/2010/main" val="327808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Sierra Madre Mountains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Located in Mexico</a:t>
            </a:r>
          </a:p>
          <a:p>
            <a:r>
              <a:rPr lang="en-US" dirty="0"/>
              <a:t>Located on both sides of Mexico creating a valley in the middle</a:t>
            </a:r>
          </a:p>
        </p:txBody>
      </p:sp>
    </p:spTree>
    <p:extLst>
      <p:ext uri="{BB962C8B-B14F-4D97-AF65-F5344CB8AC3E}">
        <p14:creationId xmlns:p14="http://schemas.microsoft.com/office/powerpoint/2010/main" val="2307598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erra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19200"/>
            <a:ext cx="7132108" cy="5349081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Sierra Madre Mountains</a:t>
            </a:r>
          </a:p>
        </p:txBody>
      </p:sp>
    </p:spTree>
    <p:extLst>
      <p:ext uri="{BB962C8B-B14F-4D97-AF65-F5344CB8AC3E}">
        <p14:creationId xmlns:p14="http://schemas.microsoft.com/office/powerpoint/2010/main" val="374013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err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5486400" cy="653018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990600"/>
            <a:ext cx="3733800" cy="4449762"/>
          </a:xfrm>
        </p:spPr>
        <p:txBody>
          <a:bodyPr/>
          <a:lstStyle/>
          <a:p>
            <a:r>
              <a:rPr lang="en-US" dirty="0"/>
              <a:t>Sierra Madre Mountains</a:t>
            </a:r>
          </a:p>
        </p:txBody>
      </p:sp>
    </p:spTree>
    <p:extLst>
      <p:ext uri="{BB962C8B-B14F-4D97-AF65-F5344CB8AC3E}">
        <p14:creationId xmlns:p14="http://schemas.microsoft.com/office/powerpoint/2010/main" val="187641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erra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169149" cy="537686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Sierra Madre Mountains</a:t>
            </a:r>
          </a:p>
        </p:txBody>
      </p:sp>
    </p:spTree>
    <p:extLst>
      <p:ext uri="{BB962C8B-B14F-4D97-AF65-F5344CB8AC3E}">
        <p14:creationId xmlns:p14="http://schemas.microsoft.com/office/powerpoint/2010/main" val="3012857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erra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169149" cy="537686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Sierra Madre Mountains</a:t>
            </a:r>
          </a:p>
        </p:txBody>
      </p:sp>
    </p:spTree>
    <p:extLst>
      <p:ext uri="{BB962C8B-B14F-4D97-AF65-F5344CB8AC3E}">
        <p14:creationId xmlns:p14="http://schemas.microsoft.com/office/powerpoint/2010/main" val="85800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Atacama Desert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Located in Chile</a:t>
            </a:r>
          </a:p>
          <a:p>
            <a:r>
              <a:rPr lang="en-US" dirty="0"/>
              <a:t>Near the Andes Mountains</a:t>
            </a:r>
          </a:p>
        </p:txBody>
      </p:sp>
    </p:spTree>
    <p:extLst>
      <p:ext uri="{BB962C8B-B14F-4D97-AF65-F5344CB8AC3E}">
        <p14:creationId xmlns:p14="http://schemas.microsoft.com/office/powerpoint/2010/main" val="173810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mazon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57219"/>
            <a:ext cx="4748212" cy="5821563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Rainforest/Amazon River</a:t>
            </a:r>
          </a:p>
        </p:txBody>
      </p:sp>
    </p:spTree>
    <p:extLst>
      <p:ext uri="{BB962C8B-B14F-4D97-AF65-F5344CB8AC3E}">
        <p14:creationId xmlns:p14="http://schemas.microsoft.com/office/powerpoint/2010/main" val="4118204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taca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00166" cy="51816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Atacama Desert</a:t>
            </a:r>
          </a:p>
        </p:txBody>
      </p:sp>
    </p:spTree>
    <p:extLst>
      <p:ext uri="{BB962C8B-B14F-4D97-AF65-F5344CB8AC3E}">
        <p14:creationId xmlns:p14="http://schemas.microsoft.com/office/powerpoint/2010/main" val="410221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dbaa0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143000"/>
            <a:ext cx="825241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Atacama Desert</a:t>
            </a:r>
          </a:p>
        </p:txBody>
      </p:sp>
    </p:spTree>
    <p:extLst>
      <p:ext uri="{BB962C8B-B14F-4D97-AF65-F5344CB8AC3E}">
        <p14:creationId xmlns:p14="http://schemas.microsoft.com/office/powerpoint/2010/main" val="3145635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4267200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Original Forest Cover</a:t>
            </a:r>
          </a:p>
        </p:txBody>
      </p:sp>
      <p:pic>
        <p:nvPicPr>
          <p:cNvPr id="158726" name="Picture 6" descr="Original forest ext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45318"/>
            <a:ext cx="4872823" cy="1925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-152400" y="4525963"/>
            <a:ext cx="4267200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Future Forest Cover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4648200" y="2356934"/>
            <a:ext cx="4267200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Current Forest Cover</a:t>
            </a:r>
          </a:p>
        </p:txBody>
      </p:sp>
      <p:pic>
        <p:nvPicPr>
          <p:cNvPr id="158730" name="Picture 10" descr="Current forest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94" y="2816086"/>
            <a:ext cx="4757406" cy="187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32" name="Picture 12" descr="Remaining frontier fo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2999"/>
            <a:ext cx="4872822" cy="192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368" y="3048000"/>
            <a:ext cx="359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DEFORESTATION</a:t>
            </a:r>
          </a:p>
        </p:txBody>
      </p:sp>
    </p:spTree>
    <p:extLst>
      <p:ext uri="{BB962C8B-B14F-4D97-AF65-F5344CB8AC3E}">
        <p14:creationId xmlns:p14="http://schemas.microsoft.com/office/powerpoint/2010/main" val="12794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7" grpId="0"/>
      <p:bldP spid="1587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mazon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638800" cy="6795135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304800"/>
            <a:ext cx="2971800" cy="6049962"/>
          </a:xfrm>
        </p:spPr>
        <p:txBody>
          <a:bodyPr/>
          <a:lstStyle/>
          <a:p>
            <a:r>
              <a:rPr lang="en-US" dirty="0"/>
              <a:t>Amazon Rainforest/Amazon River</a:t>
            </a:r>
          </a:p>
        </p:txBody>
      </p:sp>
    </p:spTree>
    <p:extLst>
      <p:ext uri="{BB962C8B-B14F-4D97-AF65-F5344CB8AC3E}">
        <p14:creationId xmlns:p14="http://schemas.microsoft.com/office/powerpoint/2010/main" val="80126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Andes Mountains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Located in South America</a:t>
            </a:r>
          </a:p>
          <a:p>
            <a:r>
              <a:rPr lang="en-US" dirty="0"/>
              <a:t>Runs down the west coast from Colombia to Argentina</a:t>
            </a:r>
          </a:p>
        </p:txBody>
      </p:sp>
    </p:spTree>
    <p:extLst>
      <p:ext uri="{BB962C8B-B14F-4D97-AF65-F5344CB8AC3E}">
        <p14:creationId xmlns:p14="http://schemas.microsoft.com/office/powerpoint/2010/main" val="240358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des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95400"/>
            <a:ext cx="7208308" cy="5406231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Andes Mountains</a:t>
            </a:r>
          </a:p>
        </p:txBody>
      </p:sp>
    </p:spTree>
    <p:extLst>
      <p:ext uri="{BB962C8B-B14F-4D97-AF65-F5344CB8AC3E}">
        <p14:creationId xmlns:p14="http://schemas.microsoft.com/office/powerpoint/2010/main" val="385979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des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371600"/>
            <a:ext cx="6540500" cy="4931058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Andes Mountains</a:t>
            </a:r>
          </a:p>
        </p:txBody>
      </p:sp>
    </p:spTree>
    <p:extLst>
      <p:ext uri="{BB962C8B-B14F-4D97-AF65-F5344CB8AC3E}">
        <p14:creationId xmlns:p14="http://schemas.microsoft.com/office/powerpoint/2010/main" val="269571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des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965949" cy="522446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Andes Mountains</a:t>
            </a:r>
          </a:p>
        </p:txBody>
      </p:sp>
    </p:spTree>
    <p:extLst>
      <p:ext uri="{BB962C8B-B14F-4D97-AF65-F5344CB8AC3E}">
        <p14:creationId xmlns:p14="http://schemas.microsoft.com/office/powerpoint/2010/main" val="69591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olivia and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9200"/>
            <a:ext cx="7608093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Andes Mountains</a:t>
            </a:r>
          </a:p>
        </p:txBody>
      </p:sp>
    </p:spTree>
    <p:extLst>
      <p:ext uri="{BB962C8B-B14F-4D97-AF65-F5344CB8AC3E}">
        <p14:creationId xmlns:p14="http://schemas.microsoft.com/office/powerpoint/2010/main" val="309810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ndes0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663" y="3741286"/>
            <a:ext cx="8673" cy="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Andes Mountains</a:t>
            </a:r>
          </a:p>
        </p:txBody>
      </p:sp>
      <p:pic>
        <p:nvPicPr>
          <p:cNvPr id="5" name="Picture 7" descr="andes01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2296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019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</TotalTime>
  <Words>123</Words>
  <Application>Microsoft Office PowerPoint</Application>
  <PresentationFormat>On-screen Show (4:3)</PresentationFormat>
  <Paragraphs>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Comic Sans MS</vt:lpstr>
      <vt:lpstr>Lucida Sans Unicode</vt:lpstr>
      <vt:lpstr>Verdana</vt:lpstr>
      <vt:lpstr>Wingdings 2</vt:lpstr>
      <vt:lpstr>Wingdings 3</vt:lpstr>
      <vt:lpstr>Concourse</vt:lpstr>
      <vt:lpstr>Amazon Rainforest Amazon River</vt:lpstr>
      <vt:lpstr>Amazon Rainforest/Amazon River</vt:lpstr>
      <vt:lpstr>Amazon Rainforest/Amazon River</vt:lpstr>
      <vt:lpstr>Andes Mountains</vt:lpstr>
      <vt:lpstr>Andes Mountains</vt:lpstr>
      <vt:lpstr>Andes Mountains</vt:lpstr>
      <vt:lpstr>Andes Mountains</vt:lpstr>
      <vt:lpstr>Andes Mountains</vt:lpstr>
      <vt:lpstr>Andes Mountains</vt:lpstr>
      <vt:lpstr>Panama Canal</vt:lpstr>
      <vt:lpstr>Panama Canal</vt:lpstr>
      <vt:lpstr>Panama Canal</vt:lpstr>
      <vt:lpstr>Panama Canal</vt:lpstr>
      <vt:lpstr>Sierra Madre Mountains</vt:lpstr>
      <vt:lpstr>Sierra Madre Mountains</vt:lpstr>
      <vt:lpstr>Sierra Madre Mountains</vt:lpstr>
      <vt:lpstr>Sierra Madre Mountains</vt:lpstr>
      <vt:lpstr>Sierra Madre Mountains</vt:lpstr>
      <vt:lpstr>Atacama Desert</vt:lpstr>
      <vt:lpstr>Atacama Desert</vt:lpstr>
      <vt:lpstr>Atacama Desert</vt:lpstr>
      <vt:lpstr>PowerPoint Presentation</vt:lpstr>
    </vt:vector>
  </TitlesOfParts>
  <Company>FCSS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Amazon Rainforest</dc:title>
  <dc:creator>Windows User</dc:creator>
  <cp:lastModifiedBy>Calloway, Kenneth R</cp:lastModifiedBy>
  <cp:revision>15</cp:revision>
  <dcterms:created xsi:type="dcterms:W3CDTF">2014-01-21T01:07:56Z</dcterms:created>
  <dcterms:modified xsi:type="dcterms:W3CDTF">2021-03-11T18:25:42Z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2021-03-11T18:24:52Z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19a9943e-b16b-49da-950a-3c1bf8de652c</vt:lpwstr>
  </property>
  <property fmtid="{D5CDD505-2E9C-101B-9397-08002B2CF9AE}" pid="8" name="MSIP_Label_0ee3c538-ec52-435f-ae58-017644bd9513_ContentBits">
    <vt:lpwstr>0</vt:lpwstr>
  </property>
</Properties>
</file>