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AD324E-6FD3-4590-A65B-A52BA2E3E976}" type="datetimeFigureOut">
              <a:rPr lang="en-US" smtClean="0"/>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216120-8CBB-4B40-BE4E-EB2712C03FF9}"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D324E-6FD3-4590-A65B-A52BA2E3E976}" type="datetimeFigureOut">
              <a:rPr lang="en-US" smtClean="0"/>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216120-8CBB-4B40-BE4E-EB2712C03FF9}"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AD324E-6FD3-4590-A65B-A52BA2E3E976}" type="datetimeFigureOut">
              <a:rPr lang="en-US" smtClean="0"/>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216120-8CBB-4B40-BE4E-EB2712C03FF9}"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2AD324E-6FD3-4590-A65B-A52BA2E3E976}" type="datetimeFigureOut">
              <a:rPr lang="en-US" smtClean="0"/>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216120-8CBB-4B40-BE4E-EB2712C03FF9}"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AD324E-6FD3-4590-A65B-A52BA2E3E976}" type="datetimeFigureOut">
              <a:rPr lang="en-US" smtClean="0"/>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216120-8CBB-4B40-BE4E-EB2712C03FF9}"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AD324E-6FD3-4590-A65B-A52BA2E3E976}" type="datetimeFigureOut">
              <a:rPr lang="en-US" smtClean="0"/>
              <a:t>3/6/2015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216120-8CBB-4B40-BE4E-EB2712C03FF9}"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AD324E-6FD3-4590-A65B-A52BA2E3E976}" type="datetimeFigureOut">
              <a:rPr lang="en-US" smtClean="0"/>
              <a:t>3/6/2015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216120-8CBB-4B40-BE4E-EB2712C03FF9}"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AD324E-6FD3-4590-A65B-A52BA2E3E976}" type="datetimeFigureOut">
              <a:rPr lang="en-US" smtClean="0"/>
              <a:t>3/6/2015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216120-8CBB-4B40-BE4E-EB2712C03FF9}"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D324E-6FD3-4590-A65B-A52BA2E3E976}" type="datetimeFigureOut">
              <a:rPr lang="en-US" smtClean="0"/>
              <a:t>3/6/2015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216120-8CBB-4B40-BE4E-EB2712C03FF9}"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D324E-6FD3-4590-A65B-A52BA2E3E976}" type="datetimeFigureOut">
              <a:rPr lang="en-US" smtClean="0"/>
              <a:t>3/6/2015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216120-8CBB-4B40-BE4E-EB2712C03FF9}"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D324E-6FD3-4590-A65B-A52BA2E3E976}" type="datetimeFigureOut">
              <a:rPr lang="en-US" smtClean="0"/>
              <a:t>3/6/2015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216120-8CBB-4B40-BE4E-EB2712C03FF9}"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2AD324E-6FD3-4590-A65B-A52BA2E3E976}" type="datetimeFigureOut">
              <a:rPr lang="en-US" smtClean="0"/>
              <a:t>3/6/2015</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8216120-8CBB-4B40-BE4E-EB2712C03FF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BY:AJA BANKS, GISELLE DELGADO</a:t>
            </a:r>
            <a:endParaRPr lang="en-US" dirty="0"/>
          </a:p>
        </p:txBody>
      </p:sp>
      <p:sp>
        <p:nvSpPr>
          <p:cNvPr id="2" name="Title 1"/>
          <p:cNvSpPr>
            <a:spLocks noGrp="1"/>
          </p:cNvSpPr>
          <p:nvPr>
            <p:ph type="ctrTitle"/>
          </p:nvPr>
        </p:nvSpPr>
        <p:spPr>
          <a:xfrm>
            <a:off x="817581" y="2286000"/>
            <a:ext cx="7175351" cy="2639457"/>
          </a:xfrm>
        </p:spPr>
        <p:txBody>
          <a:bodyPr/>
          <a:lstStyle/>
          <a:p>
            <a:r>
              <a:rPr lang="en-US" dirty="0" smtClean="0"/>
              <a:t>LATIN AMERICAN INDEPENDENCE MOVEMENT</a:t>
            </a:r>
            <a:endParaRPr lang="en-US" dirty="0"/>
          </a:p>
        </p:txBody>
      </p:sp>
    </p:spTree>
    <p:extLst>
      <p:ext uri="{BB962C8B-B14F-4D97-AF65-F5344CB8AC3E}">
        <p14:creationId xmlns:p14="http://schemas.microsoft.com/office/powerpoint/2010/main" val="2448967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Latin America wanted independence?</a:t>
            </a:r>
            <a:endParaRPr lang="en-US"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24401" y="457200"/>
            <a:ext cx="4267200" cy="5181599"/>
          </a:xfrm>
        </p:spPr>
      </p:pic>
      <p:sp>
        <p:nvSpPr>
          <p:cNvPr id="9" name="Text Placeholder 8"/>
          <p:cNvSpPr>
            <a:spLocks noGrp="1"/>
          </p:cNvSpPr>
          <p:nvPr>
            <p:ph type="body" sz="half" idx="2"/>
          </p:nvPr>
        </p:nvSpPr>
        <p:spPr/>
        <p:txBody>
          <a:bodyPr>
            <a:normAutofit lnSpcReduction="10000"/>
          </a:bodyPr>
          <a:lstStyle/>
          <a:p>
            <a:r>
              <a:rPr lang="en-US" sz="1400" dirty="0" smtClean="0"/>
              <a:t>Spanish law allowed wealthy people of mix heritage to “buy” whiteness and thus rise in a society which did not want to see their status change. This caused resentment with the privileged classes: the “Dark Side” of the revolutions was that they were fought, in part, to maintain a racist status quo in the colonies free of Spanish laborism.</a:t>
            </a:r>
            <a:endParaRPr lang="en-US" sz="1400" dirty="0"/>
          </a:p>
        </p:txBody>
      </p:sp>
    </p:spTree>
    <p:extLst>
      <p:ext uri="{BB962C8B-B14F-4D97-AF65-F5344CB8AC3E}">
        <p14:creationId xmlns:p14="http://schemas.microsoft.com/office/powerpoint/2010/main" val="3631472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3636085" cy="1258493"/>
          </a:xfrm>
        </p:spPr>
        <p:txBody>
          <a:bodyPr/>
          <a:lstStyle/>
          <a:p>
            <a:r>
              <a:rPr lang="en-US" dirty="0" smtClean="0"/>
              <a:t>Toussaint L’Ouverture</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05400" y="27709"/>
            <a:ext cx="3429000" cy="3553691"/>
          </a:xfrm>
        </p:spPr>
      </p:pic>
      <p:sp>
        <p:nvSpPr>
          <p:cNvPr id="4" name="Text Placeholder 3"/>
          <p:cNvSpPr>
            <a:spLocks noGrp="1"/>
          </p:cNvSpPr>
          <p:nvPr>
            <p:ph type="body" sz="half" idx="2"/>
          </p:nvPr>
        </p:nvSpPr>
        <p:spPr>
          <a:xfrm>
            <a:off x="838200" y="2667000"/>
            <a:ext cx="3388660" cy="2139518"/>
          </a:xfrm>
        </p:spPr>
        <p:txBody>
          <a:bodyPr>
            <a:normAutofit fontScale="40000" lnSpcReduction="20000"/>
          </a:bodyPr>
          <a:lstStyle/>
          <a:p>
            <a:pPr marL="171450" indent="-171450">
              <a:buFont typeface="Arial" panose="020B0604020202020204" pitchFamily="34" charset="0"/>
              <a:buChar char="•"/>
            </a:pPr>
            <a:r>
              <a:rPr lang="en-US" sz="3200" dirty="0" smtClean="0"/>
              <a:t>Born: May 20, 1743</a:t>
            </a:r>
          </a:p>
          <a:p>
            <a:pPr marL="171450" indent="-171450">
              <a:buFont typeface="Arial" panose="020B0604020202020204" pitchFamily="34" charset="0"/>
              <a:buChar char="•"/>
            </a:pPr>
            <a:r>
              <a:rPr lang="en-US" sz="3200" dirty="0" smtClean="0"/>
              <a:t>Nationality: French </a:t>
            </a:r>
          </a:p>
          <a:p>
            <a:pPr marL="171450" indent="-171450">
              <a:buFont typeface="Arial" panose="020B0604020202020204" pitchFamily="34" charset="0"/>
              <a:buChar char="•"/>
            </a:pPr>
            <a:r>
              <a:rPr lang="en-US" sz="3200" dirty="0" smtClean="0"/>
              <a:t>Allegiance: France/Haiti</a:t>
            </a:r>
          </a:p>
          <a:p>
            <a:pPr marL="171450" indent="-171450">
              <a:buFont typeface="Arial" panose="020B0604020202020204" pitchFamily="34" charset="0"/>
              <a:buChar char="•"/>
            </a:pPr>
            <a:r>
              <a:rPr lang="en-US" sz="3200" dirty="0" smtClean="0"/>
              <a:t>Was the leader of the nation revolution</a:t>
            </a:r>
          </a:p>
          <a:p>
            <a:pPr marL="171450" indent="-171450">
              <a:buFont typeface="Arial" panose="020B0604020202020204" pitchFamily="34" charset="0"/>
              <a:buChar char="•"/>
            </a:pPr>
            <a:r>
              <a:rPr lang="en-US" sz="3200" dirty="0" smtClean="0"/>
              <a:t>He switched allegiance to the French when they abolished slavery </a:t>
            </a:r>
          </a:p>
          <a:p>
            <a:pPr marL="171450" indent="-171450">
              <a:buFont typeface="Arial" panose="020B0604020202020204" pitchFamily="34" charset="0"/>
              <a:buChar char="•"/>
            </a:pPr>
            <a:r>
              <a:rPr lang="en-US" sz="3200" dirty="0" smtClean="0"/>
              <a:t>In 1801 he promulgated an autonomist constitution for the colony, with himself as governor for life </a:t>
            </a:r>
          </a:p>
          <a:p>
            <a:pPr marL="171450" indent="-171450">
              <a:buFont typeface="Arial" panose="020B0604020202020204" pitchFamily="34" charset="0"/>
              <a:buChar char="•"/>
            </a:pP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3657600"/>
            <a:ext cx="3429000" cy="2895600"/>
          </a:xfrm>
          <a:prstGeom prst="rect">
            <a:avLst/>
          </a:prstGeom>
        </p:spPr>
      </p:pic>
    </p:spTree>
    <p:extLst>
      <p:ext uri="{BB962C8B-B14F-4D97-AF65-F5344CB8AC3E}">
        <p14:creationId xmlns:p14="http://schemas.microsoft.com/office/powerpoint/2010/main" val="3310128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3636085" cy="1447800"/>
          </a:xfrm>
        </p:spPr>
        <p:txBody>
          <a:bodyPr/>
          <a:lstStyle/>
          <a:p>
            <a:r>
              <a:rPr lang="en-US" dirty="0" smtClean="0"/>
              <a:t>Simon Bolivar</a:t>
            </a:r>
            <a:endParaRPr lang="en-US" dirty="0"/>
          </a:p>
        </p:txBody>
      </p:sp>
      <p:sp>
        <p:nvSpPr>
          <p:cNvPr id="4" name="Text Placeholder 3"/>
          <p:cNvSpPr>
            <a:spLocks noGrp="1"/>
          </p:cNvSpPr>
          <p:nvPr>
            <p:ph type="body" sz="half" idx="2"/>
          </p:nvPr>
        </p:nvSpPr>
        <p:spPr>
          <a:xfrm>
            <a:off x="1009442" y="2057400"/>
            <a:ext cx="2660650" cy="4572000"/>
          </a:xfrm>
        </p:spPr>
        <p:txBody>
          <a:bodyPr>
            <a:noAutofit/>
          </a:bodyPr>
          <a:lstStyle/>
          <a:p>
            <a:pPr marL="171450" indent="-171450">
              <a:buFont typeface="Arial" panose="020B0604020202020204" pitchFamily="34" charset="0"/>
              <a:buChar char="•"/>
            </a:pPr>
            <a:r>
              <a:rPr lang="en-US" dirty="0" smtClean="0"/>
              <a:t>Born: July 24, 1783</a:t>
            </a:r>
          </a:p>
          <a:p>
            <a:pPr marL="171450" indent="-171450">
              <a:buFont typeface="Arial" panose="020B0604020202020204" pitchFamily="34" charset="0"/>
              <a:buChar char="•"/>
            </a:pPr>
            <a:r>
              <a:rPr lang="en-US" dirty="0" smtClean="0"/>
              <a:t>Nationality: Venezuelan </a:t>
            </a:r>
          </a:p>
          <a:p>
            <a:pPr marL="171450" indent="-171450">
              <a:buFont typeface="Arial" panose="020B0604020202020204" pitchFamily="34" charset="0"/>
              <a:buChar char="•"/>
            </a:pPr>
            <a:r>
              <a:rPr lang="en-US" dirty="0" smtClean="0"/>
              <a:t>Following his triumph over the Spanish monarchy, Bolivar participated in the foundation of the first union of independent nations in Latin America, gran Columbia, of which he was president from 1819 to 1830. </a:t>
            </a:r>
            <a:endParaRPr lang="en-US" dirty="0"/>
          </a:p>
          <a:p>
            <a:pPr marL="171450" indent="-171450">
              <a:buFont typeface="Arial" panose="020B0604020202020204" pitchFamily="34" charset="0"/>
              <a:buChar char="•"/>
            </a:pPr>
            <a:r>
              <a:rPr lang="en-US" dirty="0" smtClean="0"/>
              <a:t>Modern-day historians have considered Bolivar to be a heavily polarized individual, with criticism especially aimed at his somewhat dubious belief that a strong presidency, maintained for life, is essential to a state’s survival.  </a:t>
            </a:r>
            <a:endParaRPr lang="en-US" dirty="0"/>
          </a:p>
        </p:txBody>
      </p:sp>
      <p:pic>
        <p:nvPicPr>
          <p:cNvPr id="11"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53000" y="76200"/>
            <a:ext cx="3962400" cy="3733800"/>
          </a:xfr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3733800"/>
            <a:ext cx="3810000" cy="3124200"/>
          </a:xfrm>
          <a:prstGeom prst="rect">
            <a:avLst/>
          </a:prstGeom>
        </p:spPr>
      </p:pic>
    </p:spTree>
    <p:extLst>
      <p:ext uri="{BB962C8B-B14F-4D97-AF65-F5344CB8AC3E}">
        <p14:creationId xmlns:p14="http://schemas.microsoft.com/office/powerpoint/2010/main" val="3429692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2660650" cy="1185861"/>
          </a:xfrm>
        </p:spPr>
        <p:txBody>
          <a:bodyPr/>
          <a:lstStyle/>
          <a:p>
            <a:r>
              <a:rPr lang="en-US" dirty="0" smtClean="0"/>
              <a:t>Miguel Hidalgo</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48200" y="0"/>
            <a:ext cx="4495800" cy="3886199"/>
          </a:xfrm>
        </p:spPr>
      </p:pic>
      <p:sp>
        <p:nvSpPr>
          <p:cNvPr id="4" name="Text Placeholder 3"/>
          <p:cNvSpPr>
            <a:spLocks noGrp="1"/>
          </p:cNvSpPr>
          <p:nvPr>
            <p:ph type="body" sz="half" idx="2"/>
          </p:nvPr>
        </p:nvSpPr>
        <p:spPr>
          <a:xfrm>
            <a:off x="1009442" y="1371601"/>
            <a:ext cx="2660650" cy="5257799"/>
          </a:xfrm>
        </p:spPr>
        <p:txBody>
          <a:bodyPr>
            <a:noAutofit/>
          </a:bodyPr>
          <a:lstStyle/>
          <a:p>
            <a:pPr marL="171450" indent="-171450">
              <a:buFont typeface="Arial" panose="020B0604020202020204" pitchFamily="34" charset="0"/>
              <a:buChar char="•"/>
            </a:pPr>
            <a:r>
              <a:rPr lang="en-US" sz="1300" dirty="0" smtClean="0"/>
              <a:t>Born: May 18, 1753</a:t>
            </a:r>
          </a:p>
          <a:p>
            <a:pPr marL="171450" indent="-171450">
              <a:buFont typeface="Arial" panose="020B0604020202020204" pitchFamily="34" charset="0"/>
              <a:buChar char="•"/>
            </a:pPr>
            <a:r>
              <a:rPr lang="en-US" sz="1300" dirty="0" smtClean="0"/>
              <a:t>Allegiance: Mexico</a:t>
            </a:r>
          </a:p>
          <a:p>
            <a:pPr marL="171450" indent="-171450">
              <a:buFont typeface="Arial" panose="020B0604020202020204" pitchFamily="34" charset="0"/>
              <a:buChar char="•"/>
            </a:pPr>
            <a:r>
              <a:rPr lang="en-US" sz="1300" dirty="0" smtClean="0"/>
              <a:t>As a priest he served in a church</a:t>
            </a:r>
          </a:p>
          <a:p>
            <a:pPr marL="171450" indent="-171450">
              <a:buFont typeface="Arial" panose="020B0604020202020204" pitchFamily="34" charset="0"/>
              <a:buChar char="•"/>
            </a:pPr>
            <a:r>
              <a:rPr lang="en-US" sz="1300" dirty="0" smtClean="0"/>
              <a:t>He marched across Mexico and gathered an army of nearly 90,000 poor farmers and Mexican civilians who attacked and killed both Spanish </a:t>
            </a:r>
            <a:r>
              <a:rPr lang="en-US" sz="1300" dirty="0"/>
              <a:t>P</a:t>
            </a:r>
            <a:r>
              <a:rPr lang="en-US" sz="1300" dirty="0" smtClean="0"/>
              <a:t>eninsulares and Crillo elites, even though, Hidalgos troops lacked training and were poorly armed.</a:t>
            </a:r>
          </a:p>
          <a:p>
            <a:pPr marL="171450" indent="-171450">
              <a:buFont typeface="Arial" panose="020B0604020202020204" pitchFamily="34" charset="0"/>
              <a:buChar char="•"/>
            </a:pPr>
            <a:r>
              <a:rPr lang="en-US" sz="1300" dirty="0" smtClean="0"/>
              <a:t>In 1810 he gave the famous speech, “The Cry of Dolores”, calling upon the people to protect the interest of their king Fernando VII by revolting against the European -  born Spaniards who had over thrown the Spanish Viceroy. </a:t>
            </a:r>
            <a:endParaRPr lang="en-US" sz="13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3886200"/>
            <a:ext cx="4724400" cy="2971800"/>
          </a:xfrm>
          <a:prstGeom prst="rect">
            <a:avLst/>
          </a:prstGeom>
        </p:spPr>
      </p:pic>
    </p:spTree>
    <p:extLst>
      <p:ext uri="{BB962C8B-B14F-4D97-AF65-F5344CB8AC3E}">
        <p14:creationId xmlns:p14="http://schemas.microsoft.com/office/powerpoint/2010/main" val="2341090624"/>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82</TotalTime>
  <Words>317</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Slipstream</vt:lpstr>
      <vt:lpstr>LATIN AMERICAN INDEPENDENCE MOVEMENT</vt:lpstr>
      <vt:lpstr>Why Latin America wanted independence?</vt:lpstr>
      <vt:lpstr>Toussaint L’Ouverture</vt:lpstr>
      <vt:lpstr>Simon Bolivar</vt:lpstr>
      <vt:lpstr>Miguel Hidalgo</vt:lpstr>
    </vt:vector>
  </TitlesOfParts>
  <Company>FCSS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LATIN AMERICAN INDEPENDENCE MOVMENT</dc:title>
  <dc:creator>Windows User</dc:creator>
  <cp:lastModifiedBy>Windows User</cp:lastModifiedBy>
  <cp:revision>11</cp:revision>
  <dcterms:created xsi:type="dcterms:W3CDTF">2015-03-04T13:48:05Z</dcterms:created>
  <dcterms:modified xsi:type="dcterms:W3CDTF">2015-03-06T14:37:00Z</dcterms:modified>
</cp:coreProperties>
</file>