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C138-5C35-4893-9611-D914CB69269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C7F9-6721-4383-9D22-E545111D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7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C138-5C35-4893-9611-D914CB69269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C7F9-6721-4383-9D22-E545111D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C138-5C35-4893-9611-D914CB69269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C7F9-6721-4383-9D22-E545111D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9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C138-5C35-4893-9611-D914CB69269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C7F9-6721-4383-9D22-E545111D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7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C138-5C35-4893-9611-D914CB69269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C7F9-6721-4383-9D22-E545111D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3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C138-5C35-4893-9611-D914CB69269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C7F9-6721-4383-9D22-E545111D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5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C138-5C35-4893-9611-D914CB69269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C7F9-6721-4383-9D22-E545111D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6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C138-5C35-4893-9611-D914CB69269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C7F9-6721-4383-9D22-E545111D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7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C138-5C35-4893-9611-D914CB69269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C7F9-6721-4383-9D22-E545111D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8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C138-5C35-4893-9611-D914CB69269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C7F9-6721-4383-9D22-E545111D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3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C138-5C35-4893-9611-D914CB69269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C7F9-6721-4383-9D22-E545111D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C138-5C35-4893-9611-D914CB69269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1C7F9-6721-4383-9D22-E545111D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5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5910" y="141668"/>
            <a:ext cx="11938715" cy="656822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662152" y="141668"/>
            <a:ext cx="0" cy="6568225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790938" y="734096"/>
            <a:ext cx="2286000" cy="2286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212167" y="734096"/>
            <a:ext cx="2286000" cy="2286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633396" y="734096"/>
            <a:ext cx="2286000" cy="2286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797381" y="3020096"/>
            <a:ext cx="228599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KG Second Chances Solid" panose="02000000000000000000" pitchFamily="2" charset="0"/>
              </a:rPr>
              <a:t>Climate</a:t>
            </a:r>
            <a:endParaRPr lang="en-US" sz="2000" dirty="0" smtClean="0">
              <a:latin typeface="KG Second Chances Solid" panose="02000000000000000000" pitchFamily="2" charset="0"/>
            </a:endParaRPr>
          </a:p>
          <a:p>
            <a:r>
              <a:rPr lang="en-US" sz="2000" dirty="0" smtClean="0"/>
              <a:t>________________________________________________________________________________________________________________________________________________________________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12166" y="3020096"/>
            <a:ext cx="228600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KG Second Chances Solid" panose="02000000000000000000" pitchFamily="2" charset="0"/>
              </a:rPr>
              <a:t>Land</a:t>
            </a:r>
            <a:endParaRPr lang="en-US" sz="2000" dirty="0" smtClean="0">
              <a:latin typeface="KG Second Chances Solid" panose="02000000000000000000" pitchFamily="2" charset="0"/>
            </a:endParaRPr>
          </a:p>
          <a:p>
            <a:r>
              <a:rPr lang="en-US" sz="2000" dirty="0" smtClean="0"/>
              <a:t>_________________________________________________________________________________________________________________________________________________________________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633395" y="3020096"/>
            <a:ext cx="228600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KG Second Chances Solid" panose="02000000000000000000" pitchFamily="2" charset="0"/>
              </a:rPr>
              <a:t>Resources</a:t>
            </a:r>
            <a:endParaRPr lang="en-US" sz="2000" dirty="0" smtClean="0">
              <a:latin typeface="KG Second Chances Solid" panose="02000000000000000000" pitchFamily="2" charset="0"/>
            </a:endParaRPr>
          </a:p>
          <a:p>
            <a:r>
              <a:rPr lang="en-US" sz="2000" dirty="0" smtClean="0"/>
              <a:t>_________________________________________________________________________________________________________________________________________________________________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68307" y="726443"/>
            <a:ext cx="4265060" cy="2293653"/>
          </a:xfrm>
          <a:prstGeom prst="round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9743" y="3020096"/>
            <a:ext cx="42471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KG Second Chances Solid" panose="02000000000000000000" pitchFamily="2" charset="0"/>
              </a:rPr>
              <a:t>Testimonial:</a:t>
            </a:r>
            <a:endParaRPr lang="en-US" sz="2000" dirty="0" smtClean="0">
              <a:latin typeface="KG Second Chances Solid" panose="02000000000000000000" pitchFamily="2" charset="0"/>
            </a:endParaRPr>
          </a:p>
          <a:p>
            <a:r>
              <a:rPr lang="en-US" sz="20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30604" y="141668"/>
            <a:ext cx="6508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DK Sleepy Time" pitchFamily="50" charset="0"/>
              </a:rPr>
              <a:t>Build Your Dream Home Today!</a:t>
            </a:r>
            <a:endParaRPr lang="en-US" sz="3200" b="1" dirty="0">
              <a:latin typeface="DK Sleepy Time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376" y="134015"/>
            <a:ext cx="4202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DK Sleepy Time" pitchFamily="50" charset="0"/>
              </a:rPr>
              <a:t> Only $</a:t>
            </a:r>
            <a:endParaRPr lang="en-US" sz="3200" b="1" dirty="0">
              <a:latin typeface="DK Sleepy Tim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202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DK Sleepy Time</vt:lpstr>
      <vt:lpstr>KG Second Chances Solid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Trantow</dc:creator>
  <cp:lastModifiedBy>Chris Trantow</cp:lastModifiedBy>
  <cp:revision>2</cp:revision>
  <dcterms:created xsi:type="dcterms:W3CDTF">2014-01-14T02:35:07Z</dcterms:created>
  <dcterms:modified xsi:type="dcterms:W3CDTF">2014-01-14T02:47:11Z</dcterms:modified>
</cp:coreProperties>
</file>