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3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4" r:id="rId32"/>
    <p:sldId id="283" r:id="rId33"/>
  </p:sldIdLst>
  <p:sldSz cx="10058400" cy="7772400"/>
  <p:notesSz cx="9144000" cy="6858000"/>
  <p:embeddedFontLst>
    <p:embeddedFont>
      <p:font typeface="Algerian" panose="04020705040A02060702" pitchFamily="82" charset="0"/>
      <p:regular r:id="rId35"/>
    </p:embeddedFont>
    <p:embeddedFont>
      <p:font typeface="Calibri" panose="020F0502020204030204" pitchFamily="34" charset="0"/>
      <p:regular r:id="rId36"/>
      <p:bold r:id="rId37"/>
      <p:italic r:id="rId38"/>
      <p:boldItalic r:id="rId39"/>
    </p:embeddedFont>
    <p:embeddedFont>
      <p:font typeface="Cantata One" panose="02060503070700060704" charset="0"/>
      <p:regular r:id="rId40"/>
    </p:embeddedFont>
    <p:embeddedFont>
      <p:font typeface="Meddon" panose="02000000000000000000" pitchFamily="2" charset="0"/>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A24CE8-E7B1-4BA4-BCD5-8F51BE9A2EC5}" v="1" dt="2022-10-30T11:50:11.6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2448"/>
        <p:guide pos="3168"/>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2908300" y="514350"/>
            <a:ext cx="3327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p10:notes"/>
          <p:cNvSpPr>
            <a:spLocks noGrp="1" noRot="1" noChangeAspect="1"/>
          </p:cNvSpPr>
          <p:nvPr>
            <p:ph type="sldImg" idx="2"/>
          </p:nvPr>
        </p:nvSpPr>
        <p:spPr>
          <a:xfrm>
            <a:off x="2908300" y="514350"/>
            <a:ext cx="3327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13:notes"/>
          <p:cNvSpPr>
            <a:spLocks noGrp="1" noRot="1" noChangeAspect="1"/>
          </p:cNvSpPr>
          <p:nvPr>
            <p:ph type="sldImg" idx="2"/>
          </p:nvPr>
        </p:nvSpPr>
        <p:spPr>
          <a:xfrm>
            <a:off x="2908300" y="514350"/>
            <a:ext cx="3327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 name="Google Shape;185;p14:notes"/>
          <p:cNvSpPr>
            <a:spLocks noGrp="1" noRot="1" noChangeAspect="1"/>
          </p:cNvSpPr>
          <p:nvPr>
            <p:ph type="sldImg" idx="2"/>
          </p:nvPr>
        </p:nvSpPr>
        <p:spPr>
          <a:xfrm>
            <a:off x="2908300" y="514350"/>
            <a:ext cx="3327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p16:notes"/>
          <p:cNvSpPr>
            <a:spLocks noGrp="1" noRot="1" noChangeAspect="1"/>
          </p:cNvSpPr>
          <p:nvPr>
            <p:ph type="sldImg" idx="2"/>
          </p:nvPr>
        </p:nvSpPr>
        <p:spPr>
          <a:xfrm>
            <a:off x="2908300" y="514350"/>
            <a:ext cx="3327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p17:notes"/>
          <p:cNvSpPr>
            <a:spLocks noGrp="1" noRot="1" noChangeAspect="1"/>
          </p:cNvSpPr>
          <p:nvPr>
            <p:ph type="sldImg" idx="2"/>
          </p:nvPr>
        </p:nvSpPr>
        <p:spPr>
          <a:xfrm>
            <a:off x="2908300" y="514350"/>
            <a:ext cx="3327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18:notes"/>
          <p:cNvSpPr>
            <a:spLocks noGrp="1" noRot="1" noChangeAspect="1"/>
          </p:cNvSpPr>
          <p:nvPr>
            <p:ph type="sldImg" idx="2"/>
          </p:nvPr>
        </p:nvSpPr>
        <p:spPr>
          <a:xfrm>
            <a:off x="2908300" y="514350"/>
            <a:ext cx="3327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p12:notes"/>
          <p:cNvSpPr>
            <a:spLocks noGrp="1" noRot="1" noChangeAspect="1"/>
          </p:cNvSpPr>
          <p:nvPr>
            <p:ph type="sldImg" idx="2"/>
          </p:nvPr>
        </p:nvSpPr>
        <p:spPr>
          <a:xfrm>
            <a:off x="2908300" y="514350"/>
            <a:ext cx="3327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p11:notes"/>
          <p:cNvSpPr>
            <a:spLocks noGrp="1" noRot="1" noChangeAspect="1"/>
          </p:cNvSpPr>
          <p:nvPr>
            <p:ph type="sldImg" idx="2"/>
          </p:nvPr>
        </p:nvSpPr>
        <p:spPr>
          <a:xfrm>
            <a:off x="2908300" y="514350"/>
            <a:ext cx="3327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p15:notes"/>
          <p:cNvSpPr>
            <a:spLocks noGrp="1" noRot="1" noChangeAspect="1"/>
          </p:cNvSpPr>
          <p:nvPr>
            <p:ph type="sldImg" idx="2"/>
          </p:nvPr>
        </p:nvSpPr>
        <p:spPr>
          <a:xfrm>
            <a:off x="2908300" y="514350"/>
            <a:ext cx="3327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p19:notes"/>
          <p:cNvSpPr>
            <a:spLocks noGrp="1" noRot="1" noChangeAspect="1"/>
          </p:cNvSpPr>
          <p:nvPr>
            <p:ph type="sldImg" idx="2"/>
          </p:nvPr>
        </p:nvSpPr>
        <p:spPr>
          <a:xfrm>
            <a:off x="2908300" y="514350"/>
            <a:ext cx="3327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2908300" y="514350"/>
            <a:ext cx="3327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p20:notes"/>
          <p:cNvSpPr>
            <a:spLocks noGrp="1" noRot="1" noChangeAspect="1"/>
          </p:cNvSpPr>
          <p:nvPr>
            <p:ph type="sldImg" idx="2"/>
          </p:nvPr>
        </p:nvSpPr>
        <p:spPr>
          <a:xfrm>
            <a:off x="2908300" y="514350"/>
            <a:ext cx="3327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0" name="Google Shape;250;p21:notes"/>
          <p:cNvSpPr>
            <a:spLocks noGrp="1" noRot="1" noChangeAspect="1"/>
          </p:cNvSpPr>
          <p:nvPr>
            <p:ph type="sldImg" idx="2"/>
          </p:nvPr>
        </p:nvSpPr>
        <p:spPr>
          <a:xfrm>
            <a:off x="2908300" y="514350"/>
            <a:ext cx="3327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p22:notes"/>
          <p:cNvSpPr>
            <a:spLocks noGrp="1" noRot="1" noChangeAspect="1"/>
          </p:cNvSpPr>
          <p:nvPr>
            <p:ph type="sldImg" idx="2"/>
          </p:nvPr>
        </p:nvSpPr>
        <p:spPr>
          <a:xfrm>
            <a:off x="2908300" y="514350"/>
            <a:ext cx="3327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 name="Google Shape;267;p23:notes"/>
          <p:cNvSpPr>
            <a:spLocks noGrp="1" noRot="1" noChangeAspect="1"/>
          </p:cNvSpPr>
          <p:nvPr>
            <p:ph type="sldImg" idx="2"/>
          </p:nvPr>
        </p:nvSpPr>
        <p:spPr>
          <a:xfrm>
            <a:off x="2908300" y="514350"/>
            <a:ext cx="3327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4" name="Google Shape;274;p24:notes"/>
          <p:cNvSpPr>
            <a:spLocks noGrp="1" noRot="1" noChangeAspect="1"/>
          </p:cNvSpPr>
          <p:nvPr>
            <p:ph type="sldImg" idx="2"/>
          </p:nvPr>
        </p:nvSpPr>
        <p:spPr>
          <a:xfrm>
            <a:off x="2908300" y="514350"/>
            <a:ext cx="3327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p25:notes"/>
          <p:cNvSpPr>
            <a:spLocks noGrp="1" noRot="1" noChangeAspect="1"/>
          </p:cNvSpPr>
          <p:nvPr>
            <p:ph type="sldImg" idx="2"/>
          </p:nvPr>
        </p:nvSpPr>
        <p:spPr>
          <a:xfrm>
            <a:off x="2908300" y="514350"/>
            <a:ext cx="3327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p26:notes"/>
          <p:cNvSpPr>
            <a:spLocks noGrp="1" noRot="1" noChangeAspect="1"/>
          </p:cNvSpPr>
          <p:nvPr>
            <p:ph type="sldImg" idx="2"/>
          </p:nvPr>
        </p:nvSpPr>
        <p:spPr>
          <a:xfrm>
            <a:off x="2908300" y="514350"/>
            <a:ext cx="3327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p27:notes"/>
          <p:cNvSpPr>
            <a:spLocks noGrp="1" noRot="1" noChangeAspect="1"/>
          </p:cNvSpPr>
          <p:nvPr>
            <p:ph type="sldImg" idx="2"/>
          </p:nvPr>
        </p:nvSpPr>
        <p:spPr>
          <a:xfrm>
            <a:off x="2908300" y="514350"/>
            <a:ext cx="3327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2" name="Google Shape;312;p29:notes"/>
          <p:cNvSpPr>
            <a:spLocks noGrp="1" noRot="1" noChangeAspect="1"/>
          </p:cNvSpPr>
          <p:nvPr>
            <p:ph type="sldImg" idx="2"/>
          </p:nvPr>
        </p:nvSpPr>
        <p:spPr>
          <a:xfrm>
            <a:off x="2908300" y="514350"/>
            <a:ext cx="3327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 name="Google Shape;304;p28:notes"/>
          <p:cNvSpPr>
            <a:spLocks noGrp="1" noRot="1" noChangeAspect="1"/>
          </p:cNvSpPr>
          <p:nvPr>
            <p:ph type="sldImg" idx="2"/>
          </p:nvPr>
        </p:nvSpPr>
        <p:spPr>
          <a:xfrm>
            <a:off x="2908300" y="514350"/>
            <a:ext cx="3327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3:notes"/>
          <p:cNvSpPr>
            <a:spLocks noGrp="1" noRot="1" noChangeAspect="1"/>
          </p:cNvSpPr>
          <p:nvPr>
            <p:ph type="sldImg" idx="2"/>
          </p:nvPr>
        </p:nvSpPr>
        <p:spPr>
          <a:xfrm>
            <a:off x="2908300" y="514350"/>
            <a:ext cx="3327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2908300" y="514350"/>
            <a:ext cx="3327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5:notes"/>
          <p:cNvSpPr>
            <a:spLocks noGrp="1" noRot="1" noChangeAspect="1"/>
          </p:cNvSpPr>
          <p:nvPr>
            <p:ph type="sldImg" idx="2"/>
          </p:nvPr>
        </p:nvSpPr>
        <p:spPr>
          <a:xfrm>
            <a:off x="2908300" y="514350"/>
            <a:ext cx="3327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458d688d54_0_0:notes"/>
          <p:cNvSpPr>
            <a:spLocks noGrp="1" noRot="1" noChangeAspect="1"/>
          </p:cNvSpPr>
          <p:nvPr>
            <p:ph type="sldImg" idx="2"/>
          </p:nvPr>
        </p:nvSpPr>
        <p:spPr>
          <a:xfrm>
            <a:off x="2908300" y="514350"/>
            <a:ext cx="33274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458d688d54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6:notes"/>
          <p:cNvSpPr>
            <a:spLocks noGrp="1" noRot="1" noChangeAspect="1"/>
          </p:cNvSpPr>
          <p:nvPr>
            <p:ph type="sldImg" idx="2"/>
          </p:nvPr>
        </p:nvSpPr>
        <p:spPr>
          <a:xfrm>
            <a:off x="2908300" y="514350"/>
            <a:ext cx="3327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2908300" y="514350"/>
            <a:ext cx="3327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p9:notes"/>
          <p:cNvSpPr>
            <a:spLocks noGrp="1" noRot="1" noChangeAspect="1"/>
          </p:cNvSpPr>
          <p:nvPr>
            <p:ph type="sldImg" idx="2"/>
          </p:nvPr>
        </p:nvSpPr>
        <p:spPr>
          <a:xfrm>
            <a:off x="2908300" y="514350"/>
            <a:ext cx="3327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754380" y="2414482"/>
            <a:ext cx="8549640" cy="166602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2"/>
          <p:cNvSpPr txBox="1">
            <a:spLocks noGrp="1"/>
          </p:cNvSpPr>
          <p:nvPr>
            <p:ph type="subTitle" idx="1"/>
          </p:nvPr>
        </p:nvSpPr>
        <p:spPr>
          <a:xfrm>
            <a:off x="1508760" y="4404360"/>
            <a:ext cx="7040880" cy="1986280"/>
          </a:xfrm>
          <a:prstGeom prst="rect">
            <a:avLst/>
          </a:prstGeom>
          <a:noFill/>
          <a:ln>
            <a:noFill/>
          </a:ln>
        </p:spPr>
        <p:txBody>
          <a:bodyPr spcFirstLastPara="1" wrap="square" lIns="91425" tIns="45700" rIns="91425" bIns="45700" anchor="t" anchorCtr="0">
            <a:noAutofit/>
          </a:bodyPr>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4" name="Google Shape;14;p2"/>
          <p:cNvSpPr txBox="1">
            <a:spLocks noGrp="1"/>
          </p:cNvSpPr>
          <p:nvPr>
            <p:ph type="dt" idx="10"/>
          </p:nvPr>
        </p:nvSpPr>
        <p:spPr>
          <a:xfrm>
            <a:off x="502920" y="7203864"/>
            <a:ext cx="2346960" cy="41380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ftr" idx="11"/>
          </p:nvPr>
        </p:nvSpPr>
        <p:spPr>
          <a:xfrm>
            <a:off x="3436620" y="7203864"/>
            <a:ext cx="3185160" cy="41380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9pPr>
          </a:lstStyle>
          <a:p>
            <a:endParaRPr/>
          </a:p>
        </p:txBody>
      </p:sp>
      <p:sp>
        <p:nvSpPr>
          <p:cNvPr id="16" name="Google Shape;16;p2"/>
          <p:cNvSpPr txBox="1">
            <a:spLocks noGrp="1"/>
          </p:cNvSpPr>
          <p:nvPr>
            <p:ph type="sldNum" idx="12"/>
          </p:nvPr>
        </p:nvSpPr>
        <p:spPr>
          <a:xfrm>
            <a:off x="7208520" y="7203864"/>
            <a:ext cx="2346960" cy="41380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502920" y="311256"/>
            <a:ext cx="9052560" cy="1295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Google Shape;70;p11"/>
          <p:cNvSpPr txBox="1">
            <a:spLocks noGrp="1"/>
          </p:cNvSpPr>
          <p:nvPr>
            <p:ph type="body" idx="1"/>
          </p:nvPr>
        </p:nvSpPr>
        <p:spPr>
          <a:xfrm rot="5400000">
            <a:off x="2464487" y="-148007"/>
            <a:ext cx="5129425" cy="905256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dt" idx="10"/>
          </p:nvPr>
        </p:nvSpPr>
        <p:spPr>
          <a:xfrm>
            <a:off x="502920" y="7203864"/>
            <a:ext cx="2346960" cy="41380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ftr" idx="11"/>
          </p:nvPr>
        </p:nvSpPr>
        <p:spPr>
          <a:xfrm>
            <a:off x="3436620" y="7203864"/>
            <a:ext cx="3185160" cy="41380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sldNum" idx="12"/>
          </p:nvPr>
        </p:nvSpPr>
        <p:spPr>
          <a:xfrm>
            <a:off x="7208520" y="7203864"/>
            <a:ext cx="2346960" cy="41380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5108046" y="2495551"/>
            <a:ext cx="6631728" cy="226314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12"/>
          <p:cNvSpPr txBox="1">
            <a:spLocks noGrp="1"/>
          </p:cNvSpPr>
          <p:nvPr>
            <p:ph type="body" idx="1"/>
          </p:nvPr>
        </p:nvSpPr>
        <p:spPr>
          <a:xfrm rot="5400000">
            <a:off x="497946" y="316231"/>
            <a:ext cx="6631728" cy="662178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dt" idx="10"/>
          </p:nvPr>
        </p:nvSpPr>
        <p:spPr>
          <a:xfrm>
            <a:off x="502920" y="7203864"/>
            <a:ext cx="2346960" cy="41380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9pPr>
          </a:lstStyle>
          <a:p>
            <a:endParaRPr/>
          </a:p>
        </p:txBody>
      </p:sp>
      <p:sp>
        <p:nvSpPr>
          <p:cNvPr id="78" name="Google Shape;78;p12"/>
          <p:cNvSpPr txBox="1">
            <a:spLocks noGrp="1"/>
          </p:cNvSpPr>
          <p:nvPr>
            <p:ph type="ftr" idx="11"/>
          </p:nvPr>
        </p:nvSpPr>
        <p:spPr>
          <a:xfrm>
            <a:off x="3436620" y="7203864"/>
            <a:ext cx="3185160" cy="41380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sldNum" idx="12"/>
          </p:nvPr>
        </p:nvSpPr>
        <p:spPr>
          <a:xfrm>
            <a:off x="7208520" y="7203864"/>
            <a:ext cx="2346960" cy="41380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502920" y="311256"/>
            <a:ext cx="9052560" cy="1295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3"/>
          <p:cNvSpPr txBox="1">
            <a:spLocks noGrp="1"/>
          </p:cNvSpPr>
          <p:nvPr>
            <p:ph type="body" idx="1"/>
          </p:nvPr>
        </p:nvSpPr>
        <p:spPr>
          <a:xfrm>
            <a:off x="502920" y="1813560"/>
            <a:ext cx="9052560" cy="5129425"/>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 name="Google Shape;20;p3"/>
          <p:cNvSpPr txBox="1">
            <a:spLocks noGrp="1"/>
          </p:cNvSpPr>
          <p:nvPr>
            <p:ph type="dt" idx="10"/>
          </p:nvPr>
        </p:nvSpPr>
        <p:spPr>
          <a:xfrm>
            <a:off x="502920" y="7203864"/>
            <a:ext cx="2346960" cy="41380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9pPr>
          </a:lstStyle>
          <a:p>
            <a:endParaRPr/>
          </a:p>
        </p:txBody>
      </p:sp>
      <p:sp>
        <p:nvSpPr>
          <p:cNvPr id="21" name="Google Shape;21;p3"/>
          <p:cNvSpPr txBox="1">
            <a:spLocks noGrp="1"/>
          </p:cNvSpPr>
          <p:nvPr>
            <p:ph type="ftr" idx="11"/>
          </p:nvPr>
        </p:nvSpPr>
        <p:spPr>
          <a:xfrm>
            <a:off x="3436620" y="7203864"/>
            <a:ext cx="3185160" cy="41380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9pPr>
          </a:lstStyle>
          <a:p>
            <a:endParaRPr/>
          </a:p>
        </p:txBody>
      </p:sp>
      <p:sp>
        <p:nvSpPr>
          <p:cNvPr id="22" name="Google Shape;22;p3"/>
          <p:cNvSpPr txBox="1">
            <a:spLocks noGrp="1"/>
          </p:cNvSpPr>
          <p:nvPr>
            <p:ph type="sldNum" idx="12"/>
          </p:nvPr>
        </p:nvSpPr>
        <p:spPr>
          <a:xfrm>
            <a:off x="7208520" y="7203864"/>
            <a:ext cx="2346960" cy="41380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794544" y="4994487"/>
            <a:ext cx="8549640" cy="154368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4"/>
          <p:cNvSpPr txBox="1">
            <a:spLocks noGrp="1"/>
          </p:cNvSpPr>
          <p:nvPr>
            <p:ph type="body" idx="1"/>
          </p:nvPr>
        </p:nvSpPr>
        <p:spPr>
          <a:xfrm>
            <a:off x="794544" y="3294275"/>
            <a:ext cx="8549640" cy="170021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6" name="Google Shape;26;p4"/>
          <p:cNvSpPr txBox="1">
            <a:spLocks noGrp="1"/>
          </p:cNvSpPr>
          <p:nvPr>
            <p:ph type="dt" idx="10"/>
          </p:nvPr>
        </p:nvSpPr>
        <p:spPr>
          <a:xfrm>
            <a:off x="502920" y="7203864"/>
            <a:ext cx="2346960" cy="41380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9pPr>
          </a:lstStyle>
          <a:p>
            <a:endParaRPr/>
          </a:p>
        </p:txBody>
      </p:sp>
      <p:sp>
        <p:nvSpPr>
          <p:cNvPr id="27" name="Google Shape;27;p4"/>
          <p:cNvSpPr txBox="1">
            <a:spLocks noGrp="1"/>
          </p:cNvSpPr>
          <p:nvPr>
            <p:ph type="ftr" idx="11"/>
          </p:nvPr>
        </p:nvSpPr>
        <p:spPr>
          <a:xfrm>
            <a:off x="3436620" y="7203864"/>
            <a:ext cx="3185160" cy="41380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9pPr>
          </a:lstStyle>
          <a:p>
            <a:endParaRPr/>
          </a:p>
        </p:txBody>
      </p:sp>
      <p:sp>
        <p:nvSpPr>
          <p:cNvPr id="28" name="Google Shape;28;p4"/>
          <p:cNvSpPr txBox="1">
            <a:spLocks noGrp="1"/>
          </p:cNvSpPr>
          <p:nvPr>
            <p:ph type="sldNum" idx="12"/>
          </p:nvPr>
        </p:nvSpPr>
        <p:spPr>
          <a:xfrm>
            <a:off x="7208520" y="7203864"/>
            <a:ext cx="2346960" cy="41380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502920" y="311256"/>
            <a:ext cx="9052560" cy="1295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 name="Google Shape;31;p5"/>
          <p:cNvSpPr txBox="1">
            <a:spLocks noGrp="1"/>
          </p:cNvSpPr>
          <p:nvPr>
            <p:ph type="body" idx="1"/>
          </p:nvPr>
        </p:nvSpPr>
        <p:spPr>
          <a:xfrm>
            <a:off x="502920" y="1813560"/>
            <a:ext cx="4442460" cy="5129425"/>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5"/>
          <p:cNvSpPr txBox="1">
            <a:spLocks noGrp="1"/>
          </p:cNvSpPr>
          <p:nvPr>
            <p:ph type="body" idx="2"/>
          </p:nvPr>
        </p:nvSpPr>
        <p:spPr>
          <a:xfrm>
            <a:off x="5113020" y="1813560"/>
            <a:ext cx="4442460" cy="5129425"/>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dt" idx="10"/>
          </p:nvPr>
        </p:nvSpPr>
        <p:spPr>
          <a:xfrm>
            <a:off x="502920" y="7203864"/>
            <a:ext cx="2346960" cy="41380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ftr" idx="11"/>
          </p:nvPr>
        </p:nvSpPr>
        <p:spPr>
          <a:xfrm>
            <a:off x="3436620" y="7203864"/>
            <a:ext cx="3185160" cy="41380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sldNum" idx="12"/>
          </p:nvPr>
        </p:nvSpPr>
        <p:spPr>
          <a:xfrm>
            <a:off x="7208520" y="7203864"/>
            <a:ext cx="2346960" cy="41380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502920" y="311256"/>
            <a:ext cx="9052560" cy="1295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6"/>
          <p:cNvSpPr txBox="1">
            <a:spLocks noGrp="1"/>
          </p:cNvSpPr>
          <p:nvPr>
            <p:ph type="body" idx="1"/>
          </p:nvPr>
        </p:nvSpPr>
        <p:spPr>
          <a:xfrm>
            <a:off x="502920" y="1739795"/>
            <a:ext cx="4444207" cy="725064"/>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body" idx="2"/>
          </p:nvPr>
        </p:nvSpPr>
        <p:spPr>
          <a:xfrm>
            <a:off x="502920" y="2464859"/>
            <a:ext cx="4444207" cy="4478126"/>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body" idx="3"/>
          </p:nvPr>
        </p:nvSpPr>
        <p:spPr>
          <a:xfrm>
            <a:off x="5109528" y="1739795"/>
            <a:ext cx="4445953" cy="725064"/>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body" idx="4"/>
          </p:nvPr>
        </p:nvSpPr>
        <p:spPr>
          <a:xfrm>
            <a:off x="5109528" y="2464859"/>
            <a:ext cx="4445953" cy="4478126"/>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dt" idx="10"/>
          </p:nvPr>
        </p:nvSpPr>
        <p:spPr>
          <a:xfrm>
            <a:off x="502920" y="7203864"/>
            <a:ext cx="2346960" cy="41380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ftr" idx="11"/>
          </p:nvPr>
        </p:nvSpPr>
        <p:spPr>
          <a:xfrm>
            <a:off x="3436620" y="7203864"/>
            <a:ext cx="3185160" cy="41380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sldNum" idx="12"/>
          </p:nvPr>
        </p:nvSpPr>
        <p:spPr>
          <a:xfrm>
            <a:off x="7208520" y="7203864"/>
            <a:ext cx="2346960" cy="41380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502920" y="311256"/>
            <a:ext cx="9052560" cy="1295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 name="Google Shape;47;p7"/>
          <p:cNvSpPr txBox="1">
            <a:spLocks noGrp="1"/>
          </p:cNvSpPr>
          <p:nvPr>
            <p:ph type="dt" idx="10"/>
          </p:nvPr>
        </p:nvSpPr>
        <p:spPr>
          <a:xfrm>
            <a:off x="502920" y="7203864"/>
            <a:ext cx="2346960" cy="41380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ftr" idx="11"/>
          </p:nvPr>
        </p:nvSpPr>
        <p:spPr>
          <a:xfrm>
            <a:off x="3436620" y="7203864"/>
            <a:ext cx="3185160" cy="41380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sldNum" idx="12"/>
          </p:nvPr>
        </p:nvSpPr>
        <p:spPr>
          <a:xfrm>
            <a:off x="7208520" y="7203864"/>
            <a:ext cx="2346960" cy="41380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502920" y="7203864"/>
            <a:ext cx="2346960" cy="41380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9pPr>
          </a:lstStyle>
          <a:p>
            <a:endParaRPr/>
          </a:p>
        </p:txBody>
      </p:sp>
      <p:sp>
        <p:nvSpPr>
          <p:cNvPr id="52" name="Google Shape;52;p8"/>
          <p:cNvSpPr txBox="1">
            <a:spLocks noGrp="1"/>
          </p:cNvSpPr>
          <p:nvPr>
            <p:ph type="ftr" idx="11"/>
          </p:nvPr>
        </p:nvSpPr>
        <p:spPr>
          <a:xfrm>
            <a:off x="3436620" y="7203864"/>
            <a:ext cx="3185160" cy="41380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sldNum" idx="12"/>
          </p:nvPr>
        </p:nvSpPr>
        <p:spPr>
          <a:xfrm>
            <a:off x="7208520" y="7203864"/>
            <a:ext cx="2346960" cy="41380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502921" y="309457"/>
            <a:ext cx="3309144" cy="131699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9"/>
          <p:cNvSpPr txBox="1">
            <a:spLocks noGrp="1"/>
          </p:cNvSpPr>
          <p:nvPr>
            <p:ph type="body" idx="1"/>
          </p:nvPr>
        </p:nvSpPr>
        <p:spPr>
          <a:xfrm>
            <a:off x="3932555" y="309457"/>
            <a:ext cx="5622925" cy="6633528"/>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body" idx="2"/>
          </p:nvPr>
        </p:nvSpPr>
        <p:spPr>
          <a:xfrm>
            <a:off x="502921" y="1626447"/>
            <a:ext cx="3309144" cy="53165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8" name="Google Shape;58;p9"/>
          <p:cNvSpPr txBox="1">
            <a:spLocks noGrp="1"/>
          </p:cNvSpPr>
          <p:nvPr>
            <p:ph type="dt" idx="10"/>
          </p:nvPr>
        </p:nvSpPr>
        <p:spPr>
          <a:xfrm>
            <a:off x="502920" y="7203864"/>
            <a:ext cx="2346960" cy="41380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ftr" idx="11"/>
          </p:nvPr>
        </p:nvSpPr>
        <p:spPr>
          <a:xfrm>
            <a:off x="3436620" y="7203864"/>
            <a:ext cx="3185160" cy="41380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sldNum" idx="12"/>
          </p:nvPr>
        </p:nvSpPr>
        <p:spPr>
          <a:xfrm>
            <a:off x="7208520" y="7203864"/>
            <a:ext cx="2346960" cy="41380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971517" y="5440680"/>
            <a:ext cx="6035040" cy="64230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10"/>
          <p:cNvSpPr>
            <a:spLocks noGrp="1"/>
          </p:cNvSpPr>
          <p:nvPr>
            <p:ph type="pic" idx="2"/>
          </p:nvPr>
        </p:nvSpPr>
        <p:spPr>
          <a:xfrm>
            <a:off x="1971517" y="694478"/>
            <a:ext cx="6035040" cy="466344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1971517" y="6082983"/>
            <a:ext cx="6035040" cy="91217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dt" idx="10"/>
          </p:nvPr>
        </p:nvSpPr>
        <p:spPr>
          <a:xfrm>
            <a:off x="502920" y="7203864"/>
            <a:ext cx="2346960" cy="41380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9pPr>
          </a:lstStyle>
          <a:p>
            <a:endParaRPr/>
          </a:p>
        </p:txBody>
      </p:sp>
      <p:sp>
        <p:nvSpPr>
          <p:cNvPr id="66" name="Google Shape;66;p10"/>
          <p:cNvSpPr txBox="1">
            <a:spLocks noGrp="1"/>
          </p:cNvSpPr>
          <p:nvPr>
            <p:ph type="ftr" idx="11"/>
          </p:nvPr>
        </p:nvSpPr>
        <p:spPr>
          <a:xfrm>
            <a:off x="3436620" y="7203864"/>
            <a:ext cx="3185160" cy="41380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sldNum" idx="12"/>
          </p:nvPr>
        </p:nvSpPr>
        <p:spPr>
          <a:xfrm>
            <a:off x="7208520" y="7203864"/>
            <a:ext cx="2346960" cy="41380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02920" y="311256"/>
            <a:ext cx="9052560" cy="1295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502920" y="1813560"/>
            <a:ext cx="9052560" cy="5129425"/>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502920" y="7203864"/>
            <a:ext cx="2346960" cy="41380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436620" y="7203864"/>
            <a:ext cx="3185160" cy="41380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006"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7208520" y="7203864"/>
            <a:ext cx="2346960" cy="41380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s://www.teacherspayteachers.com/Store/The-Brainy-Yak" TargetMode="External"/><Relationship Id="rId7" Type="http://schemas.openxmlformats.org/officeDocument/2006/relationships/hyperlink" Target="https://www.teacherspayteachers.com/Product/Borders-Doodle-Borders-Set-1-1032643" TargetMode="External"/><Relationship Id="rId12" Type="http://schemas.openxmlformats.org/officeDocument/2006/relationships/image" Target="../media/image50.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hyperlink" Target="https://www.teacherspayteachers.com/Product/Lined-Notebook-Paper-Set-85x11-In-Rainbow-Bright-Colors-Digial-Backgrounds-1363391" TargetMode="External"/><Relationship Id="rId5" Type="http://schemas.openxmlformats.org/officeDocument/2006/relationships/hyperlink" Target="https://www.teacherspayteachers.com/Product/Chalkboard-Frames-Variety-Pack-26-Unique-Frames-Labels-for-Commercial-Use-762897" TargetMode="External"/><Relationship Id="rId10"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hyperlink" Target="https://www.teacherspayteachers.com/Product/School-Doodle-Borders-Creative-Clips-Digital-Clipart-1923099"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drive.google.com/file/d/16V4N3faAL28ejZIORRFmcJxuP-qrjXhM/view"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ctrTitle"/>
          </p:nvPr>
        </p:nvSpPr>
        <p:spPr>
          <a:xfrm>
            <a:off x="754380" y="2414482"/>
            <a:ext cx="8549640" cy="166602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endParaRPr sz="4400" b="0" i="0" u="none" strike="noStrike" cap="none">
              <a:solidFill>
                <a:schemeClr val="dk1"/>
              </a:solidFill>
              <a:latin typeface="Calibri"/>
              <a:ea typeface="Calibri"/>
              <a:cs typeface="Calibri"/>
              <a:sym typeface="Calibri"/>
            </a:endParaRPr>
          </a:p>
        </p:txBody>
      </p:sp>
      <p:sp>
        <p:nvSpPr>
          <p:cNvPr id="85" name="Google Shape;85;p13"/>
          <p:cNvSpPr txBox="1">
            <a:spLocks noGrp="1"/>
          </p:cNvSpPr>
          <p:nvPr>
            <p:ph type="subTitle" idx="1"/>
          </p:nvPr>
        </p:nvSpPr>
        <p:spPr>
          <a:xfrm>
            <a:off x="1508760" y="4404360"/>
            <a:ext cx="7040880" cy="198628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888888"/>
              </a:buClr>
              <a:buSzPts val="3200"/>
              <a:buFont typeface="Arial"/>
              <a:buNone/>
            </a:pPr>
            <a:endParaRPr sz="3200" b="0" i="0" u="none" strike="noStrike" cap="none">
              <a:solidFill>
                <a:srgbClr val="888888"/>
              </a:solidFill>
              <a:latin typeface="Calibri"/>
              <a:ea typeface="Calibri"/>
              <a:cs typeface="Calibri"/>
              <a:sym typeface="Calibri"/>
            </a:endParaRPr>
          </a:p>
        </p:txBody>
      </p:sp>
      <p:pic>
        <p:nvPicPr>
          <p:cNvPr id="86" name="Google Shape;86;p13"/>
          <p:cNvPicPr preferRelativeResize="0"/>
          <p:nvPr/>
        </p:nvPicPr>
        <p:blipFill rotWithShape="1">
          <a:blip r:embed="rId3">
            <a:alphaModFix/>
          </a:blip>
          <a:srcRect/>
          <a:stretch/>
        </p:blipFill>
        <p:spPr>
          <a:xfrm>
            <a:off x="4924426" y="0"/>
            <a:ext cx="5133974" cy="4114799"/>
          </a:xfrm>
          <a:prstGeom prst="rect">
            <a:avLst/>
          </a:prstGeom>
          <a:noFill/>
          <a:ln>
            <a:noFill/>
          </a:ln>
        </p:spPr>
      </p:pic>
      <p:pic>
        <p:nvPicPr>
          <p:cNvPr id="87" name="Google Shape;87;p13"/>
          <p:cNvPicPr preferRelativeResize="0"/>
          <p:nvPr/>
        </p:nvPicPr>
        <p:blipFill rotWithShape="1">
          <a:blip r:embed="rId4">
            <a:alphaModFix/>
          </a:blip>
          <a:srcRect/>
          <a:stretch/>
        </p:blipFill>
        <p:spPr>
          <a:xfrm>
            <a:off x="0" y="4034402"/>
            <a:ext cx="5029201" cy="3737998"/>
          </a:xfrm>
          <a:prstGeom prst="rect">
            <a:avLst/>
          </a:prstGeom>
          <a:noFill/>
          <a:ln>
            <a:noFill/>
          </a:ln>
        </p:spPr>
      </p:pic>
      <p:pic>
        <p:nvPicPr>
          <p:cNvPr id="88" name="Google Shape;88;p13"/>
          <p:cNvPicPr preferRelativeResize="0"/>
          <p:nvPr/>
        </p:nvPicPr>
        <p:blipFill rotWithShape="1">
          <a:blip r:embed="rId5">
            <a:alphaModFix/>
          </a:blip>
          <a:srcRect/>
          <a:stretch/>
        </p:blipFill>
        <p:spPr>
          <a:xfrm>
            <a:off x="0" y="0"/>
            <a:ext cx="4914748" cy="4034402"/>
          </a:xfrm>
          <a:prstGeom prst="rect">
            <a:avLst/>
          </a:prstGeom>
          <a:noFill/>
          <a:ln>
            <a:noFill/>
          </a:ln>
        </p:spPr>
      </p:pic>
      <p:pic>
        <p:nvPicPr>
          <p:cNvPr id="89" name="Google Shape;89;p13"/>
          <p:cNvPicPr preferRelativeResize="0"/>
          <p:nvPr/>
        </p:nvPicPr>
        <p:blipFill rotWithShape="1">
          <a:blip r:embed="rId6">
            <a:alphaModFix/>
          </a:blip>
          <a:srcRect/>
          <a:stretch/>
        </p:blipFill>
        <p:spPr>
          <a:xfrm>
            <a:off x="525477" y="382172"/>
            <a:ext cx="2200275" cy="2195513"/>
          </a:xfrm>
          <a:prstGeom prst="rect">
            <a:avLst/>
          </a:prstGeom>
          <a:noFill/>
          <a:ln>
            <a:noFill/>
          </a:ln>
        </p:spPr>
      </p:pic>
      <p:pic>
        <p:nvPicPr>
          <p:cNvPr id="90" name="Google Shape;90;p13"/>
          <p:cNvPicPr preferRelativeResize="0"/>
          <p:nvPr/>
        </p:nvPicPr>
        <p:blipFill rotWithShape="1">
          <a:blip r:embed="rId7">
            <a:alphaModFix/>
          </a:blip>
          <a:srcRect/>
          <a:stretch/>
        </p:blipFill>
        <p:spPr>
          <a:xfrm>
            <a:off x="4914748" y="4034402"/>
            <a:ext cx="5143652" cy="3737998"/>
          </a:xfrm>
          <a:prstGeom prst="rect">
            <a:avLst/>
          </a:prstGeom>
          <a:noFill/>
          <a:ln>
            <a:noFill/>
          </a:ln>
        </p:spPr>
      </p:pic>
      <p:pic>
        <p:nvPicPr>
          <p:cNvPr id="91" name="Google Shape;91;p13"/>
          <p:cNvPicPr preferRelativeResize="0"/>
          <p:nvPr/>
        </p:nvPicPr>
        <p:blipFill rotWithShape="1">
          <a:blip r:embed="rId8">
            <a:alphaModFix/>
          </a:blip>
          <a:srcRect/>
          <a:stretch/>
        </p:blipFill>
        <p:spPr>
          <a:xfrm>
            <a:off x="1458016" y="1880834"/>
            <a:ext cx="6913463" cy="4102964"/>
          </a:xfrm>
          <a:prstGeom prst="rect">
            <a:avLst/>
          </a:prstGeom>
          <a:noFill/>
          <a:ln>
            <a:noFill/>
          </a:ln>
        </p:spPr>
      </p:pic>
      <p:pic>
        <p:nvPicPr>
          <p:cNvPr id="92" name="Google Shape;92;p13"/>
          <p:cNvPicPr preferRelativeResize="0"/>
          <p:nvPr/>
        </p:nvPicPr>
        <p:blipFill rotWithShape="1">
          <a:blip r:embed="rId9">
            <a:alphaModFix/>
          </a:blip>
          <a:srcRect/>
          <a:stretch/>
        </p:blipFill>
        <p:spPr>
          <a:xfrm>
            <a:off x="3430585" y="692490"/>
            <a:ext cx="5182049" cy="1518036"/>
          </a:xfrm>
          <a:prstGeom prst="rect">
            <a:avLst/>
          </a:prstGeom>
          <a:noFill/>
          <a:ln>
            <a:noFill/>
          </a:ln>
        </p:spPr>
      </p:pic>
      <p:sp>
        <p:nvSpPr>
          <p:cNvPr id="93" name="Google Shape;93;p13"/>
          <p:cNvSpPr txBox="1"/>
          <p:nvPr/>
        </p:nvSpPr>
        <p:spPr>
          <a:xfrm>
            <a:off x="2501888" y="2669175"/>
            <a:ext cx="4705426" cy="25545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8000" b="0" i="0" u="none" strike="noStrike" cap="none">
                <a:solidFill>
                  <a:schemeClr val="lt1"/>
                </a:solidFill>
                <a:latin typeface="Algerian"/>
                <a:ea typeface="Algerian"/>
                <a:cs typeface="Algerian"/>
                <a:sym typeface="Algerian"/>
              </a:rPr>
              <a:t>Rise of Nazism</a:t>
            </a:r>
            <a:endParaRPr sz="8000" b="0" i="0" u="none" strike="noStrike" cap="none">
              <a:solidFill>
                <a:schemeClr val="lt1"/>
              </a:solidFill>
              <a:latin typeface="Algerian"/>
              <a:ea typeface="Algerian"/>
              <a:cs typeface="Algerian"/>
              <a:sym typeface="Algeri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2"/>
          <p:cNvPicPr preferRelativeResize="0"/>
          <p:nvPr/>
        </p:nvPicPr>
        <p:blipFill rotWithShape="1">
          <a:blip r:embed="rId3">
            <a:alphaModFix/>
          </a:blip>
          <a:srcRect/>
          <a:stretch/>
        </p:blipFill>
        <p:spPr>
          <a:xfrm>
            <a:off x="228600" y="1280258"/>
            <a:ext cx="6248400" cy="6212243"/>
          </a:xfrm>
          <a:prstGeom prst="rect">
            <a:avLst/>
          </a:prstGeom>
          <a:noFill/>
          <a:ln>
            <a:noFill/>
          </a:ln>
        </p:spPr>
      </p:pic>
      <p:sp>
        <p:nvSpPr>
          <p:cNvPr id="172" name="Google Shape;172;p22"/>
          <p:cNvSpPr txBox="1">
            <a:spLocks noGrp="1"/>
          </p:cNvSpPr>
          <p:nvPr>
            <p:ph type="body" idx="1"/>
          </p:nvPr>
        </p:nvSpPr>
        <p:spPr>
          <a:xfrm>
            <a:off x="381000" y="1625911"/>
            <a:ext cx="5715000" cy="55209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3200"/>
              <a:buFont typeface="Arial"/>
              <a:buNone/>
            </a:pPr>
            <a:r>
              <a:rPr lang="en-US" sz="3200" b="1" i="0" u="none" strike="noStrike" cap="none">
                <a:solidFill>
                  <a:schemeClr val="lt1"/>
                </a:solidFill>
                <a:latin typeface="Calibri"/>
                <a:ea typeface="Calibri"/>
                <a:cs typeface="Calibri"/>
                <a:sym typeface="Calibri"/>
              </a:rPr>
              <a:t>Propaganda encouraged German citizens to </a:t>
            </a:r>
            <a:endParaRPr/>
          </a:p>
          <a:p>
            <a:pPr marL="342900" marR="0" lvl="0" indent="-342900" algn="l" rtl="0">
              <a:spcBef>
                <a:spcPts val="640"/>
              </a:spcBef>
              <a:spcAft>
                <a:spcPts val="0"/>
              </a:spcAft>
              <a:buClr>
                <a:schemeClr val="lt1"/>
              </a:buClr>
              <a:buSzPts val="3200"/>
              <a:buFont typeface="Arial"/>
              <a:buChar char="•"/>
            </a:pPr>
            <a:r>
              <a:rPr lang="en-US" sz="3200" b="1" i="0" u="none" strike="noStrike" cap="none">
                <a:solidFill>
                  <a:schemeClr val="lt1"/>
                </a:solidFill>
                <a:latin typeface="Calibri"/>
                <a:ea typeface="Calibri"/>
                <a:cs typeface="Calibri"/>
                <a:sym typeface="Calibri"/>
              </a:rPr>
              <a:t>Boycott Jewish </a:t>
            </a:r>
            <a:r>
              <a:rPr lang="en-US" sz="3200" b="1" i="0" u="none" strike="noStrike" cap="none">
                <a:solidFill>
                  <a:srgbClr val="FFFF00"/>
                </a:solidFill>
                <a:latin typeface="Calibri"/>
                <a:ea typeface="Calibri"/>
                <a:cs typeface="Calibri"/>
                <a:sym typeface="Calibri"/>
              </a:rPr>
              <a:t>businesses.</a:t>
            </a:r>
            <a:r>
              <a:rPr lang="en-US" sz="3200" b="1" i="0" u="none" strike="noStrike" cap="none">
                <a:solidFill>
                  <a:schemeClr val="lt1"/>
                </a:solidFill>
                <a:latin typeface="Calibri"/>
                <a:ea typeface="Calibri"/>
                <a:cs typeface="Calibri"/>
                <a:sym typeface="Calibri"/>
              </a:rPr>
              <a:t> </a:t>
            </a:r>
            <a:endParaRPr/>
          </a:p>
          <a:p>
            <a:pPr marL="342900" marR="0" lvl="0" indent="-342900" algn="l" rtl="0">
              <a:spcBef>
                <a:spcPts val="640"/>
              </a:spcBef>
              <a:spcAft>
                <a:spcPts val="0"/>
              </a:spcAft>
              <a:buClr>
                <a:schemeClr val="lt1"/>
              </a:buClr>
              <a:buSzPts val="3200"/>
              <a:buFont typeface="Arial"/>
              <a:buChar char="•"/>
            </a:pPr>
            <a:r>
              <a:rPr lang="en-US" sz="3200" b="1" i="0" u="none" strike="noStrike" cap="none">
                <a:solidFill>
                  <a:srgbClr val="FFFF00"/>
                </a:solidFill>
                <a:latin typeface="Calibri"/>
                <a:ea typeface="Calibri"/>
                <a:cs typeface="Calibri"/>
                <a:sym typeface="Calibri"/>
              </a:rPr>
              <a:t>Segregate</a:t>
            </a:r>
            <a:r>
              <a:rPr lang="en-US" sz="3200" b="1" i="0" u="none" strike="noStrike" cap="none">
                <a:solidFill>
                  <a:schemeClr val="lt1"/>
                </a:solidFill>
                <a:latin typeface="Calibri"/>
                <a:ea typeface="Calibri"/>
                <a:cs typeface="Calibri"/>
                <a:sym typeface="Calibri"/>
              </a:rPr>
              <a:t> </a:t>
            </a:r>
            <a:r>
              <a:rPr lang="en-US" sz="3200" b="1" i="0" u="none" strike="noStrike" cap="none">
                <a:solidFill>
                  <a:srgbClr val="FFFF00"/>
                </a:solidFill>
                <a:latin typeface="Calibri"/>
                <a:ea typeface="Calibri"/>
                <a:cs typeface="Calibri"/>
                <a:sym typeface="Calibri"/>
              </a:rPr>
              <a:t>Jewish</a:t>
            </a:r>
            <a:r>
              <a:rPr lang="en-US" sz="3200" b="1" i="0" u="none" strike="noStrike" cap="none">
                <a:solidFill>
                  <a:schemeClr val="lt1"/>
                </a:solidFill>
                <a:latin typeface="Calibri"/>
                <a:ea typeface="Calibri"/>
                <a:cs typeface="Calibri"/>
                <a:sym typeface="Calibri"/>
              </a:rPr>
              <a:t> people within German society.</a:t>
            </a:r>
            <a:endParaRPr sz="3200" b="1" i="0" u="none" strike="noStrike" cap="none">
              <a:solidFill>
                <a:schemeClr val="lt1"/>
              </a:solidFill>
              <a:latin typeface="Calibri"/>
              <a:ea typeface="Calibri"/>
              <a:cs typeface="Calibri"/>
              <a:sym typeface="Calibri"/>
            </a:endParaRPr>
          </a:p>
          <a:p>
            <a:pPr marL="342900" marR="0" lvl="0" indent="-342900" algn="l" rtl="0">
              <a:spcBef>
                <a:spcPts val="640"/>
              </a:spcBef>
              <a:spcAft>
                <a:spcPts val="0"/>
              </a:spcAft>
              <a:buClr>
                <a:schemeClr val="lt1"/>
              </a:buClr>
              <a:buSzPts val="3200"/>
              <a:buFont typeface="Arial"/>
              <a:buChar char="•"/>
            </a:pPr>
            <a:r>
              <a:rPr lang="en-US" sz="3200" b="1" i="0" u="none" strike="noStrike" cap="none">
                <a:solidFill>
                  <a:schemeClr val="lt1"/>
                </a:solidFill>
                <a:latin typeface="Calibri"/>
                <a:ea typeface="Calibri"/>
                <a:cs typeface="Calibri"/>
                <a:sym typeface="Calibri"/>
              </a:rPr>
              <a:t>Pass </a:t>
            </a:r>
            <a:r>
              <a:rPr lang="en-US" sz="3200" b="1" i="0" u="none" strike="noStrike" cap="none">
                <a:solidFill>
                  <a:srgbClr val="FFFF00"/>
                </a:solidFill>
                <a:latin typeface="Calibri"/>
                <a:ea typeface="Calibri"/>
                <a:cs typeface="Calibri"/>
                <a:sym typeface="Calibri"/>
              </a:rPr>
              <a:t>laws</a:t>
            </a:r>
            <a:r>
              <a:rPr lang="en-US" sz="3200" b="1" i="0" u="none" strike="noStrike" cap="none">
                <a:solidFill>
                  <a:schemeClr val="lt1"/>
                </a:solidFill>
                <a:latin typeface="Calibri"/>
                <a:ea typeface="Calibri"/>
                <a:cs typeface="Calibri"/>
                <a:sym typeface="Calibri"/>
              </a:rPr>
              <a:t> which forbade certain civil </a:t>
            </a:r>
            <a:r>
              <a:rPr lang="en-US" sz="3200" b="1" i="0" u="none" strike="noStrike" cap="none">
                <a:solidFill>
                  <a:srgbClr val="FFFF00"/>
                </a:solidFill>
                <a:latin typeface="Calibri"/>
                <a:ea typeface="Calibri"/>
                <a:cs typeface="Calibri"/>
                <a:sym typeface="Calibri"/>
              </a:rPr>
              <a:t>rights</a:t>
            </a:r>
            <a:r>
              <a:rPr lang="en-US" sz="3200" b="1" i="0" u="none" strike="noStrike" cap="none">
                <a:solidFill>
                  <a:schemeClr val="lt1"/>
                </a:solidFill>
                <a:latin typeface="Calibri"/>
                <a:ea typeface="Calibri"/>
                <a:cs typeface="Calibri"/>
                <a:sym typeface="Calibri"/>
              </a:rPr>
              <a:t> and </a:t>
            </a:r>
            <a:r>
              <a:rPr lang="en-US" sz="3200" b="1" i="0" u="none" strike="noStrike" cap="none">
                <a:solidFill>
                  <a:srgbClr val="FFFF00"/>
                </a:solidFill>
                <a:latin typeface="Calibri"/>
                <a:ea typeface="Calibri"/>
                <a:cs typeface="Calibri"/>
                <a:sym typeface="Calibri"/>
              </a:rPr>
              <a:t>privileges</a:t>
            </a:r>
            <a:r>
              <a:rPr lang="en-US" sz="3200" b="1" i="0" u="none" strike="noStrike" cap="none">
                <a:solidFill>
                  <a:schemeClr val="lt1"/>
                </a:solidFill>
                <a:latin typeface="Calibri"/>
                <a:ea typeface="Calibri"/>
                <a:cs typeface="Calibri"/>
                <a:sym typeface="Calibri"/>
              </a:rPr>
              <a:t> to Jews. </a:t>
            </a:r>
            <a:endParaRPr/>
          </a:p>
          <a:p>
            <a:pPr marL="342900" marR="0" lvl="0" indent="-342900" algn="l" rtl="0">
              <a:spcBef>
                <a:spcPts val="640"/>
              </a:spcBef>
              <a:spcAft>
                <a:spcPts val="0"/>
              </a:spcAft>
              <a:buClr>
                <a:schemeClr val="lt1"/>
              </a:buClr>
              <a:buSzPts val="3200"/>
              <a:buFont typeface="Arial"/>
              <a:buChar char="•"/>
            </a:pPr>
            <a:r>
              <a:rPr lang="en-US" sz="3200" b="1" i="0" u="none" strike="noStrike" cap="none">
                <a:solidFill>
                  <a:schemeClr val="lt1"/>
                </a:solidFill>
                <a:latin typeface="Calibri"/>
                <a:ea typeface="Calibri"/>
                <a:cs typeface="Calibri"/>
                <a:sym typeface="Calibri"/>
              </a:rPr>
              <a:t>Publically burn Jewish </a:t>
            </a:r>
            <a:r>
              <a:rPr lang="en-US" sz="3200" b="1" i="0" u="none" strike="noStrike" cap="none">
                <a:solidFill>
                  <a:srgbClr val="FFFF00"/>
                </a:solidFill>
                <a:latin typeface="Calibri"/>
                <a:ea typeface="Calibri"/>
                <a:cs typeface="Calibri"/>
                <a:sym typeface="Calibri"/>
              </a:rPr>
              <a:t>literature</a:t>
            </a:r>
            <a:r>
              <a:rPr lang="en-US" sz="3200" b="1" i="0" u="none" strike="noStrike" cap="none">
                <a:solidFill>
                  <a:schemeClr val="lt1"/>
                </a:solidFill>
                <a:latin typeface="Calibri"/>
                <a:ea typeface="Calibri"/>
                <a:cs typeface="Calibri"/>
                <a:sym typeface="Calibri"/>
              </a:rPr>
              <a:t> and </a:t>
            </a:r>
            <a:r>
              <a:rPr lang="en-US" sz="3200" b="1" i="0" u="none" strike="noStrike" cap="none">
                <a:solidFill>
                  <a:srgbClr val="FFFF00"/>
                </a:solidFill>
                <a:latin typeface="Calibri"/>
                <a:ea typeface="Calibri"/>
                <a:cs typeface="Calibri"/>
                <a:sym typeface="Calibri"/>
              </a:rPr>
              <a:t>religious</a:t>
            </a:r>
            <a:r>
              <a:rPr lang="en-US" sz="3200" b="1" i="0" u="none" strike="noStrike" cap="none">
                <a:solidFill>
                  <a:schemeClr val="lt1"/>
                </a:solidFill>
                <a:latin typeface="Calibri"/>
                <a:ea typeface="Calibri"/>
                <a:cs typeface="Calibri"/>
                <a:sym typeface="Calibri"/>
              </a:rPr>
              <a:t> sites. </a:t>
            </a:r>
            <a:endParaRPr/>
          </a:p>
        </p:txBody>
      </p:sp>
      <p:pic>
        <p:nvPicPr>
          <p:cNvPr id="173" name="Google Shape;173;p22"/>
          <p:cNvPicPr preferRelativeResize="0"/>
          <p:nvPr/>
        </p:nvPicPr>
        <p:blipFill rotWithShape="1">
          <a:blip r:embed="rId4">
            <a:alphaModFix/>
          </a:blip>
          <a:srcRect/>
          <a:stretch/>
        </p:blipFill>
        <p:spPr>
          <a:xfrm>
            <a:off x="6629400" y="1752600"/>
            <a:ext cx="3200593" cy="4953000"/>
          </a:xfrm>
          <a:prstGeom prst="rect">
            <a:avLst/>
          </a:prstGeom>
          <a:solidFill>
            <a:srgbClr val="ECECEC"/>
          </a:solidFill>
          <a:ln w="88900" cap="sq" cmpd="sng">
            <a:solidFill>
              <a:srgbClr val="FFFF00"/>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74" name="Google Shape;174;p22"/>
          <p:cNvPicPr preferRelativeResize="0"/>
          <p:nvPr/>
        </p:nvPicPr>
        <p:blipFill rotWithShape="1">
          <a:blip r:embed="rId5">
            <a:alphaModFix/>
          </a:blip>
          <a:srcRect/>
          <a:stretch/>
        </p:blipFill>
        <p:spPr>
          <a:xfrm>
            <a:off x="2057400" y="152400"/>
            <a:ext cx="6224555" cy="112785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3"/>
          <p:cNvSpPr/>
          <p:nvPr/>
        </p:nvSpPr>
        <p:spPr>
          <a:xfrm>
            <a:off x="228600" y="1707810"/>
            <a:ext cx="5181600" cy="5835990"/>
          </a:xfrm>
          <a:prstGeom prst="rect">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6">
              <a:solidFill>
                <a:schemeClr val="lt1"/>
              </a:solidFill>
              <a:latin typeface="Calibri"/>
              <a:ea typeface="Calibri"/>
              <a:cs typeface="Calibri"/>
              <a:sym typeface="Calibri"/>
            </a:endParaRPr>
          </a:p>
        </p:txBody>
      </p:sp>
      <p:sp>
        <p:nvSpPr>
          <p:cNvPr id="180" name="Google Shape;180;p23"/>
          <p:cNvSpPr txBox="1">
            <a:spLocks noGrp="1"/>
          </p:cNvSpPr>
          <p:nvPr>
            <p:ph type="body" idx="1"/>
          </p:nvPr>
        </p:nvSpPr>
        <p:spPr>
          <a:xfrm>
            <a:off x="342038" y="1707810"/>
            <a:ext cx="4915762" cy="4525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3600"/>
              <a:buFont typeface="Arial"/>
              <a:buNone/>
            </a:pPr>
            <a:r>
              <a:rPr lang="en-US" sz="3600" b="1" i="0" u="none" strike="noStrike" cap="none">
                <a:solidFill>
                  <a:schemeClr val="lt1"/>
                </a:solidFill>
                <a:latin typeface="Calibri"/>
                <a:ea typeface="Calibri"/>
                <a:cs typeface="Calibri"/>
                <a:sym typeface="Calibri"/>
              </a:rPr>
              <a:t>By giving the Jews the blame for </a:t>
            </a:r>
            <a:r>
              <a:rPr lang="en-US" sz="3600" b="1">
                <a:solidFill>
                  <a:schemeClr val="lt1"/>
                </a:solidFill>
              </a:rPr>
              <a:t>Germany's</a:t>
            </a:r>
            <a:r>
              <a:rPr lang="en-US" sz="3600" b="1" i="0" u="none" strike="noStrike" cap="none">
                <a:solidFill>
                  <a:schemeClr val="lt1"/>
                </a:solidFill>
                <a:latin typeface="Calibri"/>
                <a:ea typeface="Calibri"/>
                <a:cs typeface="Calibri"/>
                <a:sym typeface="Calibri"/>
              </a:rPr>
              <a:t> financial problems, Hitler created an enemy for Germans to conquer. </a:t>
            </a:r>
            <a:endParaRPr/>
          </a:p>
          <a:p>
            <a:pPr marL="0" marR="0" lvl="0" indent="0" algn="l" rtl="0">
              <a:spcBef>
                <a:spcPts val="720"/>
              </a:spcBef>
              <a:spcAft>
                <a:spcPts val="0"/>
              </a:spcAft>
              <a:buClr>
                <a:schemeClr val="dk1"/>
              </a:buClr>
              <a:buSzPts val="3600"/>
              <a:buFont typeface="Arial"/>
              <a:buNone/>
            </a:pPr>
            <a:endParaRPr sz="3600" b="1" i="0" u="none" strike="noStrike" cap="none">
              <a:solidFill>
                <a:schemeClr val="lt1"/>
              </a:solidFill>
              <a:latin typeface="Calibri"/>
              <a:ea typeface="Calibri"/>
              <a:cs typeface="Calibri"/>
              <a:sym typeface="Calibri"/>
            </a:endParaRPr>
          </a:p>
          <a:p>
            <a:pPr marL="0" marR="0" lvl="0" indent="0" algn="l" rtl="0">
              <a:spcBef>
                <a:spcPts val="720"/>
              </a:spcBef>
              <a:spcAft>
                <a:spcPts val="0"/>
              </a:spcAft>
              <a:buClr>
                <a:schemeClr val="lt1"/>
              </a:buClr>
              <a:buSzPts val="3600"/>
              <a:buFont typeface="Arial"/>
              <a:buNone/>
            </a:pPr>
            <a:r>
              <a:rPr lang="en-US" sz="3600" b="1" i="0" u="none" strike="noStrike" cap="none">
                <a:solidFill>
                  <a:schemeClr val="lt1"/>
                </a:solidFill>
                <a:latin typeface="Calibri"/>
                <a:ea typeface="Calibri"/>
                <a:cs typeface="Calibri"/>
                <a:sym typeface="Calibri"/>
              </a:rPr>
              <a:t>Hitler said that all Germany's problems had been caused by the Jews. </a:t>
            </a:r>
            <a:endParaRPr/>
          </a:p>
        </p:txBody>
      </p:sp>
      <p:pic>
        <p:nvPicPr>
          <p:cNvPr id="181" name="Google Shape;181;p23"/>
          <p:cNvPicPr preferRelativeResize="0"/>
          <p:nvPr/>
        </p:nvPicPr>
        <p:blipFill rotWithShape="1">
          <a:blip r:embed="rId3">
            <a:alphaModFix/>
          </a:blip>
          <a:srcRect/>
          <a:stretch/>
        </p:blipFill>
        <p:spPr>
          <a:xfrm>
            <a:off x="5767261" y="1707810"/>
            <a:ext cx="4062539" cy="5835990"/>
          </a:xfrm>
          <a:prstGeom prst="rect">
            <a:avLst/>
          </a:prstGeom>
          <a:solidFill>
            <a:srgbClr val="ECECEC"/>
          </a:solidFill>
          <a:ln w="57150" cap="flat" cmpd="sng">
            <a:solidFill>
              <a:srgbClr val="FFFF00"/>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82" name="Google Shape;182;p23"/>
          <p:cNvPicPr preferRelativeResize="0"/>
          <p:nvPr/>
        </p:nvPicPr>
        <p:blipFill rotWithShape="1">
          <a:blip r:embed="rId4">
            <a:alphaModFix/>
          </a:blip>
          <a:srcRect/>
          <a:stretch/>
        </p:blipFill>
        <p:spPr>
          <a:xfrm>
            <a:off x="1981200" y="121744"/>
            <a:ext cx="6224555" cy="112785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4"/>
          <p:cNvPicPr preferRelativeResize="0"/>
          <p:nvPr/>
        </p:nvPicPr>
        <p:blipFill rotWithShape="1">
          <a:blip r:embed="rId3">
            <a:alphaModFix/>
          </a:blip>
          <a:srcRect/>
          <a:stretch/>
        </p:blipFill>
        <p:spPr>
          <a:xfrm>
            <a:off x="470107" y="1280258"/>
            <a:ext cx="9254530" cy="4206142"/>
          </a:xfrm>
          <a:prstGeom prst="rect">
            <a:avLst/>
          </a:prstGeom>
          <a:noFill/>
          <a:ln>
            <a:noFill/>
          </a:ln>
        </p:spPr>
      </p:pic>
      <p:sp>
        <p:nvSpPr>
          <p:cNvPr id="188" name="Google Shape;188;p24"/>
          <p:cNvSpPr txBox="1">
            <a:spLocks noGrp="1"/>
          </p:cNvSpPr>
          <p:nvPr>
            <p:ph type="body" idx="1"/>
          </p:nvPr>
        </p:nvSpPr>
        <p:spPr>
          <a:xfrm>
            <a:off x="952500" y="1724971"/>
            <a:ext cx="8229600" cy="4876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800"/>
              <a:buFont typeface="Arial"/>
              <a:buNone/>
            </a:pPr>
            <a:r>
              <a:rPr lang="en-US" sz="2800" b="1" i="0" u="none" strike="noStrike" cap="none">
                <a:solidFill>
                  <a:schemeClr val="lt1"/>
                </a:solidFill>
                <a:latin typeface="Calibri"/>
                <a:ea typeface="Calibri"/>
                <a:cs typeface="Calibri"/>
                <a:sym typeface="Calibri"/>
              </a:rPr>
              <a:t>Hitler believed that all other races were </a:t>
            </a:r>
            <a:r>
              <a:rPr lang="en-US" sz="2800" b="1" i="0" u="none" strike="noStrike" cap="none">
                <a:solidFill>
                  <a:srgbClr val="FFFF00"/>
                </a:solidFill>
                <a:latin typeface="Calibri"/>
                <a:ea typeface="Calibri"/>
                <a:cs typeface="Calibri"/>
                <a:sym typeface="Calibri"/>
              </a:rPr>
              <a:t>inferior</a:t>
            </a:r>
            <a:r>
              <a:rPr lang="en-US" sz="2800" b="1" i="0" u="none" strike="noStrike" cap="none">
                <a:solidFill>
                  <a:schemeClr val="lt1"/>
                </a:solidFill>
                <a:latin typeface="Calibri"/>
                <a:ea typeface="Calibri"/>
                <a:cs typeface="Calibri"/>
                <a:sym typeface="Calibri"/>
              </a:rPr>
              <a:t>  compared to the </a:t>
            </a:r>
            <a:r>
              <a:rPr lang="en-US" sz="2800" b="1" i="0" u="none" strike="noStrike" cap="none">
                <a:solidFill>
                  <a:srgbClr val="FFFF00"/>
                </a:solidFill>
                <a:latin typeface="Calibri"/>
                <a:ea typeface="Calibri"/>
                <a:cs typeface="Calibri"/>
                <a:sym typeface="Calibri"/>
              </a:rPr>
              <a:t>master</a:t>
            </a:r>
            <a:r>
              <a:rPr lang="en-US" sz="2800" b="1" i="0" u="none" strike="noStrike" cap="none">
                <a:solidFill>
                  <a:schemeClr val="lt1"/>
                </a:solidFill>
                <a:latin typeface="Calibri"/>
                <a:ea typeface="Calibri"/>
                <a:cs typeface="Calibri"/>
                <a:sym typeface="Calibri"/>
              </a:rPr>
              <a:t> race (</a:t>
            </a:r>
            <a:r>
              <a:rPr lang="en-US" sz="2800" b="1" i="0" u="none" strike="noStrike" cap="none">
                <a:solidFill>
                  <a:srgbClr val="FFFF00"/>
                </a:solidFill>
                <a:latin typeface="Calibri"/>
                <a:ea typeface="Calibri"/>
                <a:cs typeface="Calibri"/>
                <a:sym typeface="Calibri"/>
              </a:rPr>
              <a:t>German</a:t>
            </a:r>
            <a:r>
              <a:rPr lang="en-US" sz="2800" b="1" i="0" u="none" strike="noStrike" cap="none">
                <a:solidFill>
                  <a:schemeClr val="lt1"/>
                </a:solidFill>
                <a:latin typeface="Calibri"/>
                <a:ea typeface="Calibri"/>
                <a:cs typeface="Calibri"/>
                <a:sym typeface="Calibri"/>
              </a:rPr>
              <a:t>) race. </a:t>
            </a:r>
            <a:endParaRPr/>
          </a:p>
          <a:p>
            <a:pPr marL="0" marR="0" lvl="0" indent="0" algn="l" rtl="0">
              <a:spcBef>
                <a:spcPts val="560"/>
              </a:spcBef>
              <a:spcAft>
                <a:spcPts val="0"/>
              </a:spcAft>
              <a:buClr>
                <a:schemeClr val="dk1"/>
              </a:buClr>
              <a:buSzPts val="2800"/>
              <a:buFont typeface="Arial"/>
              <a:buNone/>
            </a:pPr>
            <a:endParaRPr sz="2800" b="1" i="0" u="none" strike="noStrike" cap="none">
              <a:solidFill>
                <a:schemeClr val="lt1"/>
              </a:solidFill>
              <a:latin typeface="Calibri"/>
              <a:ea typeface="Calibri"/>
              <a:cs typeface="Calibri"/>
              <a:sym typeface="Calibri"/>
            </a:endParaRPr>
          </a:p>
          <a:p>
            <a:pPr marL="0" marR="0" lvl="0" indent="0" algn="l" rtl="0">
              <a:spcBef>
                <a:spcPts val="560"/>
              </a:spcBef>
              <a:spcAft>
                <a:spcPts val="0"/>
              </a:spcAft>
              <a:buClr>
                <a:schemeClr val="lt1"/>
              </a:buClr>
              <a:buSzPts val="2800"/>
              <a:buFont typeface="Arial"/>
              <a:buNone/>
            </a:pPr>
            <a:r>
              <a:rPr lang="en-US" sz="2800" b="1" i="0" u="none" strike="noStrike" cap="none">
                <a:solidFill>
                  <a:schemeClr val="lt1"/>
                </a:solidFill>
                <a:latin typeface="Calibri"/>
                <a:ea typeface="Calibri"/>
                <a:cs typeface="Calibri"/>
                <a:sym typeface="Calibri"/>
              </a:rPr>
              <a:t>Hitler was obsessed with '</a:t>
            </a:r>
            <a:r>
              <a:rPr lang="en-US" sz="2800" b="1" i="0" u="none" strike="noStrike" cap="none">
                <a:solidFill>
                  <a:srgbClr val="FFFF00"/>
                </a:solidFill>
                <a:latin typeface="Calibri"/>
                <a:ea typeface="Calibri"/>
                <a:cs typeface="Calibri"/>
                <a:sym typeface="Calibri"/>
              </a:rPr>
              <a:t>racial</a:t>
            </a:r>
            <a:r>
              <a:rPr lang="en-US" sz="2800" b="1" i="0" u="none" strike="noStrike" cap="none">
                <a:solidFill>
                  <a:schemeClr val="lt1"/>
                </a:solidFill>
                <a:latin typeface="Calibri"/>
                <a:ea typeface="Calibri"/>
                <a:cs typeface="Calibri"/>
                <a:sym typeface="Calibri"/>
              </a:rPr>
              <a:t> </a:t>
            </a:r>
            <a:r>
              <a:rPr lang="en-US" sz="2800" b="1" i="0" u="none" strike="noStrike" cap="none">
                <a:solidFill>
                  <a:srgbClr val="FFFF00"/>
                </a:solidFill>
                <a:latin typeface="Calibri"/>
                <a:ea typeface="Calibri"/>
                <a:cs typeface="Calibri"/>
                <a:sym typeface="Calibri"/>
              </a:rPr>
              <a:t>purity</a:t>
            </a:r>
            <a:r>
              <a:rPr lang="en-US" sz="2800" b="1" i="0" u="none" strike="noStrike" cap="none">
                <a:solidFill>
                  <a:schemeClr val="lt1"/>
                </a:solidFill>
                <a:latin typeface="Calibri"/>
                <a:ea typeface="Calibri"/>
                <a:cs typeface="Calibri"/>
                <a:sym typeface="Calibri"/>
              </a:rPr>
              <a:t>'. </a:t>
            </a:r>
            <a:endParaRPr sz="2800" b="1" i="0" u="none" strike="noStrike" cap="none">
              <a:solidFill>
                <a:schemeClr val="lt1"/>
              </a:solidFill>
              <a:latin typeface="Calibri"/>
              <a:ea typeface="Calibri"/>
              <a:cs typeface="Calibri"/>
              <a:sym typeface="Calibri"/>
            </a:endParaRPr>
          </a:p>
          <a:p>
            <a:pPr marL="0" marR="0" lvl="0" indent="0" algn="l" rtl="0">
              <a:spcBef>
                <a:spcPts val="560"/>
              </a:spcBef>
              <a:spcAft>
                <a:spcPts val="0"/>
              </a:spcAft>
              <a:buClr>
                <a:schemeClr val="dk1"/>
              </a:buClr>
              <a:buSzPts val="2800"/>
              <a:buFont typeface="Arial"/>
              <a:buNone/>
            </a:pPr>
            <a:endParaRPr sz="2800" b="1" i="0" u="none" strike="noStrike" cap="none">
              <a:solidFill>
                <a:schemeClr val="lt1"/>
              </a:solidFill>
              <a:latin typeface="Calibri"/>
              <a:ea typeface="Calibri"/>
              <a:cs typeface="Calibri"/>
              <a:sym typeface="Calibri"/>
            </a:endParaRPr>
          </a:p>
          <a:p>
            <a:pPr marL="0" marR="0" lvl="0" indent="0" algn="l" rtl="0">
              <a:spcBef>
                <a:spcPts val="560"/>
              </a:spcBef>
              <a:spcAft>
                <a:spcPts val="0"/>
              </a:spcAft>
              <a:buClr>
                <a:schemeClr val="lt1"/>
              </a:buClr>
              <a:buSzPts val="2800"/>
              <a:buFont typeface="Arial"/>
              <a:buNone/>
            </a:pPr>
            <a:r>
              <a:rPr lang="en-US" sz="2800" b="1" i="0" u="none" strike="noStrike" cap="none">
                <a:solidFill>
                  <a:schemeClr val="lt1"/>
                </a:solidFill>
                <a:latin typeface="Calibri"/>
                <a:ea typeface="Calibri"/>
                <a:cs typeface="Calibri"/>
                <a:sym typeface="Calibri"/>
              </a:rPr>
              <a:t>He used the word </a:t>
            </a:r>
            <a:r>
              <a:rPr lang="en-US" sz="2800" b="1" i="0" u="none" strike="noStrike" cap="none">
                <a:solidFill>
                  <a:srgbClr val="FFFF00"/>
                </a:solidFill>
                <a:latin typeface="Calibri"/>
                <a:ea typeface="Calibri"/>
                <a:cs typeface="Calibri"/>
                <a:sym typeface="Calibri"/>
              </a:rPr>
              <a:t>'Aryan</a:t>
            </a:r>
            <a:r>
              <a:rPr lang="en-US" sz="2800" b="1" i="0" u="none" strike="noStrike" cap="none">
                <a:solidFill>
                  <a:schemeClr val="lt1"/>
                </a:solidFill>
                <a:latin typeface="Calibri"/>
                <a:ea typeface="Calibri"/>
                <a:cs typeface="Calibri"/>
                <a:sym typeface="Calibri"/>
              </a:rPr>
              <a:t>' to describe his idea of a </a:t>
            </a:r>
            <a:r>
              <a:rPr lang="en-US" sz="2800" b="1" i="0" u="none" strike="noStrike" cap="none">
                <a:solidFill>
                  <a:srgbClr val="FFFF00"/>
                </a:solidFill>
                <a:latin typeface="Calibri"/>
                <a:ea typeface="Calibri"/>
                <a:cs typeface="Calibri"/>
                <a:sym typeface="Calibri"/>
              </a:rPr>
              <a:t>'pure</a:t>
            </a:r>
            <a:r>
              <a:rPr lang="en-US" sz="2800" b="1" i="0" u="none" strike="noStrike" cap="none">
                <a:solidFill>
                  <a:schemeClr val="lt1"/>
                </a:solidFill>
                <a:latin typeface="Calibri"/>
                <a:ea typeface="Calibri"/>
                <a:cs typeface="Calibri"/>
                <a:sym typeface="Calibri"/>
              </a:rPr>
              <a:t> German </a:t>
            </a:r>
            <a:r>
              <a:rPr lang="en-US" sz="2800" b="1" i="0" u="none" strike="noStrike" cap="none">
                <a:solidFill>
                  <a:srgbClr val="FFFF00"/>
                </a:solidFill>
                <a:latin typeface="Calibri"/>
                <a:ea typeface="Calibri"/>
                <a:cs typeface="Calibri"/>
                <a:sym typeface="Calibri"/>
              </a:rPr>
              <a:t>race</a:t>
            </a:r>
            <a:r>
              <a:rPr lang="en-US" sz="2800" b="1" i="0" u="none" strike="noStrike" cap="none">
                <a:solidFill>
                  <a:schemeClr val="lt1"/>
                </a:solidFill>
                <a:latin typeface="Calibri"/>
                <a:ea typeface="Calibri"/>
                <a:cs typeface="Calibri"/>
                <a:sym typeface="Calibri"/>
              </a:rPr>
              <a:t>' or Herrenvolk. </a:t>
            </a:r>
            <a:endParaRPr sz="2800" b="1" i="0" u="none" strike="noStrike" cap="none">
              <a:solidFill>
                <a:schemeClr val="lt1"/>
              </a:solidFill>
              <a:latin typeface="Calibri"/>
              <a:ea typeface="Calibri"/>
              <a:cs typeface="Calibri"/>
              <a:sym typeface="Calibri"/>
            </a:endParaRPr>
          </a:p>
          <a:p>
            <a:pPr marL="0" marR="0" lvl="0" indent="0" algn="l" rtl="0">
              <a:spcBef>
                <a:spcPts val="640"/>
              </a:spcBef>
              <a:spcAft>
                <a:spcPts val="0"/>
              </a:spcAft>
              <a:buClr>
                <a:schemeClr val="dk1"/>
              </a:buClr>
              <a:buSzPts val="3200"/>
              <a:buFont typeface="Arial"/>
              <a:buNone/>
            </a:pPr>
            <a:endParaRPr sz="3200" b="1" i="0" u="none" strike="noStrike" cap="none">
              <a:solidFill>
                <a:schemeClr val="lt1"/>
              </a:solidFill>
              <a:latin typeface="Calibri"/>
              <a:ea typeface="Calibri"/>
              <a:cs typeface="Calibri"/>
              <a:sym typeface="Calibri"/>
            </a:endParaRPr>
          </a:p>
        </p:txBody>
      </p:sp>
      <p:pic>
        <p:nvPicPr>
          <p:cNvPr id="189" name="Google Shape;189;p24"/>
          <p:cNvPicPr preferRelativeResize="0"/>
          <p:nvPr/>
        </p:nvPicPr>
        <p:blipFill rotWithShape="1">
          <a:blip r:embed="rId4">
            <a:alphaModFix/>
          </a:blip>
          <a:srcRect/>
          <a:stretch/>
        </p:blipFill>
        <p:spPr>
          <a:xfrm>
            <a:off x="1916922" y="152400"/>
            <a:ext cx="6224555" cy="1127858"/>
          </a:xfrm>
          <a:prstGeom prst="rect">
            <a:avLst/>
          </a:prstGeom>
          <a:noFill/>
          <a:ln>
            <a:noFill/>
          </a:ln>
        </p:spPr>
      </p:pic>
      <p:sp>
        <p:nvSpPr>
          <p:cNvPr id="190" name="Google Shape;190;p24"/>
          <p:cNvSpPr/>
          <p:nvPr/>
        </p:nvSpPr>
        <p:spPr>
          <a:xfrm>
            <a:off x="609600" y="5931113"/>
            <a:ext cx="8915400" cy="1676400"/>
          </a:xfrm>
          <a:prstGeom prst="rect">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chemeClr val="lt1"/>
                </a:solidFill>
                <a:latin typeface="Calibri"/>
                <a:ea typeface="Calibri"/>
                <a:cs typeface="Calibri"/>
                <a:sym typeface="Calibri"/>
              </a:rPr>
              <a:t>Hitler believed the 'Aryan race' had a duty to control the world.  According to the Hitler, the Aryans had the most "pure blood" of all the people on earth.</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5"/>
          <p:cNvSpPr/>
          <p:nvPr/>
        </p:nvSpPr>
        <p:spPr>
          <a:xfrm>
            <a:off x="1905000" y="76200"/>
            <a:ext cx="6553200" cy="838200"/>
          </a:xfrm>
          <a:prstGeom prst="ribbon">
            <a:avLst>
              <a:gd name="adj1" fmla="val 16667"/>
              <a:gd name="adj2" fmla="val 50000"/>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Propaganda</a:t>
            </a:r>
            <a:endParaRPr sz="4000" b="1">
              <a:solidFill>
                <a:schemeClr val="lt1"/>
              </a:solidFill>
              <a:latin typeface="Calibri"/>
              <a:ea typeface="Calibri"/>
              <a:cs typeface="Calibri"/>
              <a:sym typeface="Calibri"/>
            </a:endParaRPr>
          </a:p>
        </p:txBody>
      </p:sp>
      <p:pic>
        <p:nvPicPr>
          <p:cNvPr id="196" name="Google Shape;196;p25"/>
          <p:cNvPicPr preferRelativeResize="0"/>
          <p:nvPr/>
        </p:nvPicPr>
        <p:blipFill rotWithShape="1">
          <a:blip r:embed="rId3">
            <a:alphaModFix/>
          </a:blip>
          <a:srcRect/>
          <a:stretch/>
        </p:blipFill>
        <p:spPr>
          <a:xfrm>
            <a:off x="406870" y="1447800"/>
            <a:ext cx="9270529" cy="4724400"/>
          </a:xfrm>
          <a:prstGeom prst="rect">
            <a:avLst/>
          </a:prstGeom>
          <a:noFill/>
          <a:ln>
            <a:noFill/>
          </a:ln>
        </p:spPr>
      </p:pic>
      <p:sp>
        <p:nvSpPr>
          <p:cNvPr id="197" name="Google Shape;197;p25"/>
          <p:cNvSpPr/>
          <p:nvPr/>
        </p:nvSpPr>
        <p:spPr>
          <a:xfrm>
            <a:off x="685800" y="6400800"/>
            <a:ext cx="8839200" cy="990600"/>
          </a:xfrm>
          <a:prstGeom prst="rect">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Listening to the propaganda, many Jewish houses and apartments were set on fire.</a:t>
            </a:r>
            <a:endParaRPr sz="2400" b="1">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6"/>
          <p:cNvSpPr/>
          <p:nvPr/>
        </p:nvSpPr>
        <p:spPr>
          <a:xfrm>
            <a:off x="1905000" y="76200"/>
            <a:ext cx="6553200" cy="762000"/>
          </a:xfrm>
          <a:prstGeom prst="ribbon">
            <a:avLst>
              <a:gd name="adj1" fmla="val 16667"/>
              <a:gd name="adj2" fmla="val 50000"/>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Propaganda</a:t>
            </a:r>
            <a:endParaRPr sz="4000" b="1">
              <a:solidFill>
                <a:schemeClr val="lt1"/>
              </a:solidFill>
              <a:latin typeface="Calibri"/>
              <a:ea typeface="Calibri"/>
              <a:cs typeface="Calibri"/>
              <a:sym typeface="Calibri"/>
            </a:endParaRPr>
          </a:p>
        </p:txBody>
      </p:sp>
      <p:pic>
        <p:nvPicPr>
          <p:cNvPr id="203" name="Google Shape;203;p26"/>
          <p:cNvPicPr preferRelativeResize="0"/>
          <p:nvPr/>
        </p:nvPicPr>
        <p:blipFill rotWithShape="1">
          <a:blip r:embed="rId3">
            <a:alphaModFix/>
          </a:blip>
          <a:srcRect l="10109" t="949" r="10109" b="948"/>
          <a:stretch/>
        </p:blipFill>
        <p:spPr>
          <a:xfrm>
            <a:off x="533400" y="1676400"/>
            <a:ext cx="8991600" cy="4648200"/>
          </a:xfrm>
          <a:prstGeom prst="rect">
            <a:avLst/>
          </a:prstGeom>
          <a:solidFill>
            <a:srgbClr val="ECECEC"/>
          </a:solidFill>
          <a:ln w="88900" cap="sq" cmpd="sng">
            <a:solidFill>
              <a:srgbClr val="FFFF00"/>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04" name="Google Shape;204;p26"/>
          <p:cNvSpPr/>
          <p:nvPr/>
        </p:nvSpPr>
        <p:spPr>
          <a:xfrm>
            <a:off x="1752600" y="6717890"/>
            <a:ext cx="6919452" cy="609600"/>
          </a:xfrm>
          <a:prstGeom prst="rect">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Holy Places of worship for the Jews were destroyed. </a:t>
            </a:r>
            <a:endParaRPr sz="2400" b="1">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7"/>
          <p:cNvSpPr/>
          <p:nvPr/>
        </p:nvSpPr>
        <p:spPr>
          <a:xfrm>
            <a:off x="1905000" y="76200"/>
            <a:ext cx="6553200" cy="762000"/>
          </a:xfrm>
          <a:prstGeom prst="ribbon">
            <a:avLst>
              <a:gd name="adj1" fmla="val 16667"/>
              <a:gd name="adj2" fmla="val 50000"/>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Propaganda</a:t>
            </a:r>
            <a:endParaRPr sz="4000" b="1">
              <a:solidFill>
                <a:schemeClr val="lt1"/>
              </a:solidFill>
              <a:latin typeface="Calibri"/>
              <a:ea typeface="Calibri"/>
              <a:cs typeface="Calibri"/>
              <a:sym typeface="Calibri"/>
            </a:endParaRPr>
          </a:p>
        </p:txBody>
      </p:sp>
      <p:pic>
        <p:nvPicPr>
          <p:cNvPr id="210" name="Google Shape;210;p27"/>
          <p:cNvPicPr preferRelativeResize="0"/>
          <p:nvPr/>
        </p:nvPicPr>
        <p:blipFill rotWithShape="1">
          <a:blip r:embed="rId3">
            <a:alphaModFix/>
          </a:blip>
          <a:srcRect/>
          <a:stretch/>
        </p:blipFill>
        <p:spPr>
          <a:xfrm>
            <a:off x="762000" y="1600200"/>
            <a:ext cx="8571158" cy="4800599"/>
          </a:xfrm>
          <a:prstGeom prst="rect">
            <a:avLst/>
          </a:prstGeom>
          <a:solidFill>
            <a:srgbClr val="ECECEC"/>
          </a:solidFill>
          <a:ln w="88900" cap="sq" cmpd="sng">
            <a:solidFill>
              <a:srgbClr val="FFFF00"/>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11" name="Google Shape;211;p27"/>
          <p:cNvSpPr/>
          <p:nvPr/>
        </p:nvSpPr>
        <p:spPr>
          <a:xfrm>
            <a:off x="1792042" y="6781800"/>
            <a:ext cx="6666158" cy="609600"/>
          </a:xfrm>
          <a:prstGeom prst="rect">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Jewish businesses were vandalized and looted.  </a:t>
            </a:r>
            <a:endParaRPr sz="2400" b="1">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8"/>
          <p:cNvSpPr/>
          <p:nvPr/>
        </p:nvSpPr>
        <p:spPr>
          <a:xfrm>
            <a:off x="1447800" y="76200"/>
            <a:ext cx="7010400" cy="1371600"/>
          </a:xfrm>
          <a:prstGeom prst="ribbon">
            <a:avLst>
              <a:gd name="adj1" fmla="val 16667"/>
              <a:gd name="adj2" fmla="val 50000"/>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Anti-Semitism Out the Door</a:t>
            </a:r>
            <a:endParaRPr sz="4000" b="1">
              <a:solidFill>
                <a:schemeClr val="lt1"/>
              </a:solidFill>
              <a:latin typeface="Calibri"/>
              <a:ea typeface="Calibri"/>
              <a:cs typeface="Calibri"/>
              <a:sym typeface="Calibri"/>
            </a:endParaRPr>
          </a:p>
        </p:txBody>
      </p:sp>
      <p:pic>
        <p:nvPicPr>
          <p:cNvPr id="217" name="Google Shape;217;p28"/>
          <p:cNvPicPr preferRelativeResize="0"/>
          <p:nvPr/>
        </p:nvPicPr>
        <p:blipFill rotWithShape="1">
          <a:blip r:embed="rId3">
            <a:alphaModFix/>
          </a:blip>
          <a:srcRect l="4377" t="6600" r="5437" b="3629"/>
          <a:stretch/>
        </p:blipFill>
        <p:spPr>
          <a:xfrm>
            <a:off x="1435510" y="1676400"/>
            <a:ext cx="7239000" cy="5791200"/>
          </a:xfrm>
          <a:prstGeom prst="roundRect">
            <a:avLst>
              <a:gd name="adj" fmla="val 4167"/>
            </a:avLst>
          </a:prstGeom>
          <a:solidFill>
            <a:srgbClr val="FFFFFF"/>
          </a:solidFill>
          <a:ln w="76200" cap="sq" cmpd="sng">
            <a:solidFill>
              <a:srgbClr val="FFFF00"/>
            </a:solidFill>
            <a:prstDash val="solid"/>
            <a:miter lim="800000"/>
            <a:headEnd type="none" w="sm" len="sm"/>
            <a:tailEnd type="none" w="sm" len="sm"/>
          </a:ln>
          <a:effectLst>
            <a:reflection stA="28000" endPos="28000" dist="5000" dir="5400000" sy="-100000" algn="bl" rotWithShape="0"/>
          </a:effectLst>
        </p:spPr>
      </p:pic>
      <p:sp>
        <p:nvSpPr>
          <p:cNvPr id="218" name="Google Shape;218;p28"/>
          <p:cNvSpPr txBox="1"/>
          <p:nvPr/>
        </p:nvSpPr>
        <p:spPr>
          <a:xfrm>
            <a:off x="2497450" y="2905700"/>
            <a:ext cx="5402400" cy="1783800"/>
          </a:xfrm>
          <a:prstGeom prst="rect">
            <a:avLst/>
          </a:prstGeom>
          <a:solidFill>
            <a:srgbClr val="FF0000"/>
          </a:solidFill>
          <a:ln>
            <a:noFill/>
          </a:ln>
        </p:spPr>
        <p:txBody>
          <a:bodyPr spcFirstLastPara="1" wrap="square" lIns="91425" tIns="91425" rIns="91425" bIns="91425" anchor="t" anchorCtr="0">
            <a:noAutofit/>
          </a:bodyPr>
          <a:lstStyle/>
          <a:p>
            <a:pPr marL="457200" lvl="0" indent="-419100" algn="l" rtl="0">
              <a:spcBef>
                <a:spcPts val="0"/>
              </a:spcBef>
              <a:spcAft>
                <a:spcPts val="0"/>
              </a:spcAft>
              <a:buClr>
                <a:srgbClr val="FFFFFF"/>
              </a:buClr>
              <a:buSzPts val="3000"/>
              <a:buAutoNum type="arabicPeriod"/>
            </a:pPr>
            <a:r>
              <a:rPr lang="en-US" sz="3000">
                <a:solidFill>
                  <a:srgbClr val="FFFFFF"/>
                </a:solidFill>
              </a:rPr>
              <a:t>What is Anti-Semitism?</a:t>
            </a:r>
            <a:endParaRPr sz="3000">
              <a:solidFill>
                <a:srgbClr val="FFFFFF"/>
              </a:solidFill>
            </a:endParaRPr>
          </a:p>
          <a:p>
            <a:pPr marL="457200" lvl="0" indent="-419100" algn="l" rtl="0">
              <a:spcBef>
                <a:spcPts val="0"/>
              </a:spcBef>
              <a:spcAft>
                <a:spcPts val="0"/>
              </a:spcAft>
              <a:buClr>
                <a:srgbClr val="FFFFFF"/>
              </a:buClr>
              <a:buSzPts val="3000"/>
              <a:buAutoNum type="arabicPeriod"/>
            </a:pPr>
            <a:r>
              <a:rPr lang="en-US" sz="3000">
                <a:solidFill>
                  <a:srgbClr val="FFFFFF"/>
                </a:solidFill>
              </a:rPr>
              <a:t>How was it used in propaganda by Nazi’s?</a:t>
            </a:r>
            <a:endParaRPr sz="300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9"/>
          <p:cNvSpPr/>
          <p:nvPr/>
        </p:nvSpPr>
        <p:spPr>
          <a:xfrm>
            <a:off x="1905000" y="76200"/>
            <a:ext cx="6553200" cy="1219200"/>
          </a:xfrm>
          <a:prstGeom prst="ribbon">
            <a:avLst>
              <a:gd name="adj1" fmla="val 16667"/>
              <a:gd name="adj2" fmla="val 50000"/>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libri"/>
                <a:ea typeface="Calibri"/>
                <a:cs typeface="Calibri"/>
                <a:sym typeface="Calibri"/>
              </a:rPr>
              <a:t>Propaganda Creator</a:t>
            </a:r>
            <a:endParaRPr sz="4000" b="1">
              <a:solidFill>
                <a:schemeClr val="lt1"/>
              </a:solidFill>
              <a:latin typeface="Calibri"/>
              <a:ea typeface="Calibri"/>
              <a:cs typeface="Calibri"/>
              <a:sym typeface="Calibri"/>
            </a:endParaRPr>
          </a:p>
        </p:txBody>
      </p:sp>
      <p:pic>
        <p:nvPicPr>
          <p:cNvPr id="224" name="Google Shape;224;p29"/>
          <p:cNvPicPr preferRelativeResize="0"/>
          <p:nvPr/>
        </p:nvPicPr>
        <p:blipFill rotWithShape="1">
          <a:blip r:embed="rId3">
            <a:alphaModFix/>
          </a:blip>
          <a:srcRect/>
          <a:stretch/>
        </p:blipFill>
        <p:spPr>
          <a:xfrm>
            <a:off x="5181600" y="1600200"/>
            <a:ext cx="4419600" cy="5836472"/>
          </a:xfrm>
          <a:prstGeom prst="roundRect">
            <a:avLst>
              <a:gd name="adj" fmla="val 4167"/>
            </a:avLst>
          </a:prstGeom>
          <a:solidFill>
            <a:srgbClr val="FFFFFF"/>
          </a:solidFill>
          <a:ln w="76200" cap="sq" cmpd="sng">
            <a:solidFill>
              <a:srgbClr val="FFFF00"/>
            </a:solidFill>
            <a:prstDash val="solid"/>
            <a:miter lim="800000"/>
            <a:headEnd type="none" w="sm" len="sm"/>
            <a:tailEnd type="none" w="sm" len="sm"/>
          </a:ln>
          <a:effectLst>
            <a:reflection stA="28000" endPos="28000" dist="5000" dir="5400000" sy="-100000" algn="bl" rotWithShape="0"/>
          </a:effectLst>
        </p:spPr>
      </p:pic>
      <p:pic>
        <p:nvPicPr>
          <p:cNvPr id="225" name="Google Shape;225;p29"/>
          <p:cNvPicPr preferRelativeResize="0"/>
          <p:nvPr/>
        </p:nvPicPr>
        <p:blipFill rotWithShape="1">
          <a:blip r:embed="rId4">
            <a:alphaModFix/>
          </a:blip>
          <a:srcRect/>
          <a:stretch/>
        </p:blipFill>
        <p:spPr>
          <a:xfrm>
            <a:off x="380999" y="1600200"/>
            <a:ext cx="4501673" cy="5836472"/>
          </a:xfrm>
          <a:prstGeom prst="roundRect">
            <a:avLst>
              <a:gd name="adj" fmla="val 4167"/>
            </a:avLst>
          </a:prstGeom>
          <a:solidFill>
            <a:srgbClr val="FFFFFF"/>
          </a:solidFill>
          <a:ln w="76200" cap="sq" cmpd="sng">
            <a:solidFill>
              <a:srgbClr val="FFFF00"/>
            </a:solidFill>
            <a:prstDash val="solid"/>
            <a:miter lim="800000"/>
            <a:headEnd type="none" w="sm" len="sm"/>
            <a:tailEnd type="none" w="sm" len="sm"/>
          </a:ln>
          <a:effectLst>
            <a:reflection stA="28000" endPos="28000" dist="5000" dir="5400000" sy="-100000" algn="bl" rotWithShape="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30"/>
          <p:cNvPicPr preferRelativeResize="0"/>
          <p:nvPr/>
        </p:nvPicPr>
        <p:blipFill rotWithShape="1">
          <a:blip r:embed="rId3">
            <a:alphaModFix/>
          </a:blip>
          <a:srcRect/>
          <a:stretch/>
        </p:blipFill>
        <p:spPr>
          <a:xfrm>
            <a:off x="5181600" y="1524001"/>
            <a:ext cx="4582593" cy="6041361"/>
          </a:xfrm>
          <a:prstGeom prst="roundRect">
            <a:avLst>
              <a:gd name="adj" fmla="val 4167"/>
            </a:avLst>
          </a:prstGeom>
          <a:solidFill>
            <a:srgbClr val="FFFFFF"/>
          </a:solidFill>
          <a:ln w="76200" cap="sq" cmpd="sng">
            <a:solidFill>
              <a:srgbClr val="FFFF00"/>
            </a:solidFill>
            <a:prstDash val="solid"/>
            <a:miter lim="800000"/>
            <a:headEnd type="none" w="sm" len="sm"/>
            <a:tailEnd type="none" w="sm" len="sm"/>
          </a:ln>
          <a:effectLst>
            <a:reflection stA="28000" endPos="28000" dist="5000" dir="5400000" sy="-100000" algn="bl" rotWithShape="0"/>
          </a:effectLst>
        </p:spPr>
      </p:pic>
      <p:pic>
        <p:nvPicPr>
          <p:cNvPr id="231" name="Google Shape;231;p30"/>
          <p:cNvPicPr preferRelativeResize="0"/>
          <p:nvPr/>
        </p:nvPicPr>
        <p:blipFill rotWithShape="1">
          <a:blip r:embed="rId4">
            <a:alphaModFix/>
          </a:blip>
          <a:srcRect/>
          <a:stretch/>
        </p:blipFill>
        <p:spPr>
          <a:xfrm>
            <a:off x="194684" y="1524001"/>
            <a:ext cx="4555485" cy="6041362"/>
          </a:xfrm>
          <a:prstGeom prst="roundRect">
            <a:avLst>
              <a:gd name="adj" fmla="val 4167"/>
            </a:avLst>
          </a:prstGeom>
          <a:solidFill>
            <a:srgbClr val="FFFFFF"/>
          </a:solidFill>
          <a:ln w="76200" cap="sq" cmpd="sng">
            <a:solidFill>
              <a:srgbClr val="FFFF00"/>
            </a:solidFill>
            <a:prstDash val="solid"/>
            <a:miter lim="800000"/>
            <a:headEnd type="none" w="sm" len="sm"/>
            <a:tailEnd type="none" w="sm" len="sm"/>
          </a:ln>
          <a:effectLst>
            <a:reflection stA="28000" endPos="28000" dist="5000" dir="5400000" sy="-100000" algn="bl" rotWithShape="0"/>
          </a:effectLst>
        </p:spPr>
      </p:pic>
      <p:sp>
        <p:nvSpPr>
          <p:cNvPr id="232" name="Google Shape;232;p30"/>
          <p:cNvSpPr/>
          <p:nvPr/>
        </p:nvSpPr>
        <p:spPr>
          <a:xfrm>
            <a:off x="1752600" y="152400"/>
            <a:ext cx="6400800" cy="1143000"/>
          </a:xfrm>
          <a:prstGeom prst="ribbon">
            <a:avLst>
              <a:gd name="adj1" fmla="val 16667"/>
              <a:gd name="adj2" fmla="val 50000"/>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chemeClr val="lt1"/>
                </a:solidFill>
                <a:latin typeface="Meddon"/>
                <a:ea typeface="Meddon"/>
                <a:cs typeface="Meddon"/>
                <a:sym typeface="Meddon"/>
              </a:rPr>
              <a:t>Hitler Dreams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31"/>
          <p:cNvPicPr preferRelativeResize="0"/>
          <p:nvPr/>
        </p:nvPicPr>
        <p:blipFill rotWithShape="1">
          <a:blip r:embed="rId3">
            <a:alphaModFix/>
          </a:blip>
          <a:srcRect/>
          <a:stretch/>
        </p:blipFill>
        <p:spPr>
          <a:xfrm>
            <a:off x="304800" y="1447800"/>
            <a:ext cx="9254530" cy="6096000"/>
          </a:xfrm>
          <a:prstGeom prst="rect">
            <a:avLst/>
          </a:prstGeom>
          <a:noFill/>
          <a:ln>
            <a:noFill/>
          </a:ln>
        </p:spPr>
      </p:pic>
      <p:sp>
        <p:nvSpPr>
          <p:cNvPr id="238" name="Google Shape;238;p31"/>
          <p:cNvSpPr txBox="1">
            <a:spLocks noGrp="1"/>
          </p:cNvSpPr>
          <p:nvPr>
            <p:ph type="body" idx="1"/>
          </p:nvPr>
        </p:nvSpPr>
        <p:spPr>
          <a:xfrm>
            <a:off x="838200" y="2057400"/>
            <a:ext cx="8534400" cy="4525963"/>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lt1"/>
              </a:buClr>
              <a:buSzPts val="2960"/>
              <a:buFont typeface="Arial"/>
              <a:buNone/>
            </a:pPr>
            <a:r>
              <a:rPr lang="en-US" sz="2960" b="1" i="0" u="none" strike="noStrike" cap="none">
                <a:solidFill>
                  <a:schemeClr val="lt1"/>
                </a:solidFill>
                <a:latin typeface="Calibri"/>
                <a:ea typeface="Calibri"/>
                <a:cs typeface="Calibri"/>
                <a:sym typeface="Calibri"/>
              </a:rPr>
              <a:t>In 1936, </a:t>
            </a:r>
            <a:r>
              <a:rPr lang="en-US" sz="2960" b="1" i="0" strike="noStrike" cap="none">
                <a:solidFill>
                  <a:srgbClr val="FFFF00"/>
                </a:solidFill>
                <a:latin typeface="Calibri"/>
                <a:ea typeface="Calibri"/>
                <a:cs typeface="Calibri"/>
                <a:sym typeface="Calibri"/>
              </a:rPr>
              <a:t>Hitler sent troops into some of Germany’s former territory.  </a:t>
            </a:r>
            <a:endParaRPr sz="2960" b="1" i="0" strike="noStrike" cap="none">
              <a:solidFill>
                <a:srgbClr val="FFFF00"/>
              </a:solidFill>
              <a:latin typeface="Calibri"/>
              <a:ea typeface="Calibri"/>
              <a:cs typeface="Calibri"/>
              <a:sym typeface="Calibri"/>
            </a:endParaRPr>
          </a:p>
          <a:p>
            <a:pPr marL="0" marR="0" lvl="0" indent="0" algn="l" rtl="0">
              <a:lnSpc>
                <a:spcPct val="80000"/>
              </a:lnSpc>
              <a:spcBef>
                <a:spcPts val="592"/>
              </a:spcBef>
              <a:spcAft>
                <a:spcPts val="0"/>
              </a:spcAft>
              <a:buClr>
                <a:schemeClr val="dk1"/>
              </a:buClr>
              <a:buSzPts val="2960"/>
              <a:buFont typeface="Arial"/>
              <a:buNone/>
            </a:pPr>
            <a:endParaRPr sz="2960" b="1" i="0" u="none" strike="noStrike" cap="none">
              <a:solidFill>
                <a:schemeClr val="lt1"/>
              </a:solidFill>
              <a:latin typeface="Calibri"/>
              <a:ea typeface="Calibri"/>
              <a:cs typeface="Calibri"/>
              <a:sym typeface="Calibri"/>
            </a:endParaRPr>
          </a:p>
          <a:p>
            <a:pPr marL="0" marR="0" lvl="0" indent="0" algn="l" rtl="0">
              <a:lnSpc>
                <a:spcPct val="80000"/>
              </a:lnSpc>
              <a:spcBef>
                <a:spcPts val="592"/>
              </a:spcBef>
              <a:spcAft>
                <a:spcPts val="0"/>
              </a:spcAft>
              <a:buClr>
                <a:schemeClr val="lt1"/>
              </a:buClr>
              <a:buSzPts val="2960"/>
              <a:buFont typeface="Arial"/>
              <a:buNone/>
            </a:pPr>
            <a:r>
              <a:rPr lang="en-US" sz="2960" b="1" i="0" u="none" strike="noStrike" cap="none">
                <a:solidFill>
                  <a:schemeClr val="lt1"/>
                </a:solidFill>
                <a:latin typeface="Calibri"/>
                <a:ea typeface="Calibri"/>
                <a:cs typeface="Calibri"/>
                <a:sym typeface="Calibri"/>
              </a:rPr>
              <a:t>By 1938, German troops</a:t>
            </a:r>
            <a:r>
              <a:rPr lang="en-US" sz="2960" b="1" i="0" u="none" strike="noStrike" cap="none">
                <a:solidFill>
                  <a:srgbClr val="FFFF00"/>
                </a:solidFill>
                <a:latin typeface="Calibri"/>
                <a:ea typeface="Calibri"/>
                <a:cs typeface="Calibri"/>
                <a:sym typeface="Calibri"/>
              </a:rPr>
              <a:t> controlled Austria and Czechoslovakia. </a:t>
            </a:r>
            <a:endParaRPr sz="2960" b="1" i="0" u="none" strike="noStrike" cap="none">
              <a:solidFill>
                <a:srgbClr val="FFFF00"/>
              </a:solidFill>
              <a:latin typeface="Calibri"/>
              <a:ea typeface="Calibri"/>
              <a:cs typeface="Calibri"/>
              <a:sym typeface="Calibri"/>
            </a:endParaRPr>
          </a:p>
          <a:p>
            <a:pPr marL="0" marR="0" lvl="0" indent="0" algn="l" rtl="0">
              <a:lnSpc>
                <a:spcPct val="80000"/>
              </a:lnSpc>
              <a:spcBef>
                <a:spcPts val="592"/>
              </a:spcBef>
              <a:spcAft>
                <a:spcPts val="0"/>
              </a:spcAft>
              <a:buClr>
                <a:schemeClr val="dk1"/>
              </a:buClr>
              <a:buSzPts val="2960"/>
              <a:buFont typeface="Arial"/>
              <a:buNone/>
            </a:pPr>
            <a:endParaRPr sz="2960" b="1" i="0" u="none" strike="noStrike" cap="none">
              <a:solidFill>
                <a:schemeClr val="lt1"/>
              </a:solidFill>
              <a:latin typeface="Calibri"/>
              <a:ea typeface="Calibri"/>
              <a:cs typeface="Calibri"/>
              <a:sym typeface="Calibri"/>
            </a:endParaRPr>
          </a:p>
          <a:p>
            <a:pPr marL="0" marR="0" lvl="0" indent="0" algn="l" rtl="0">
              <a:lnSpc>
                <a:spcPct val="80000"/>
              </a:lnSpc>
              <a:spcBef>
                <a:spcPts val="592"/>
              </a:spcBef>
              <a:spcAft>
                <a:spcPts val="0"/>
              </a:spcAft>
              <a:buClr>
                <a:schemeClr val="lt1"/>
              </a:buClr>
              <a:buSzPts val="2960"/>
              <a:buFont typeface="Arial"/>
              <a:buNone/>
            </a:pPr>
            <a:r>
              <a:rPr lang="en-US" sz="2960" b="1" i="0" u="none" strike="noStrike" cap="none">
                <a:solidFill>
                  <a:schemeClr val="lt1"/>
                </a:solidFill>
                <a:latin typeface="Calibri"/>
                <a:ea typeface="Calibri"/>
                <a:cs typeface="Calibri"/>
                <a:sym typeface="Calibri"/>
              </a:rPr>
              <a:t>Britain </a:t>
            </a:r>
            <a:r>
              <a:rPr lang="en-US" sz="2960" b="1" i="0" u="none" strike="noStrike" cap="none">
                <a:solidFill>
                  <a:srgbClr val="FFFF00"/>
                </a:solidFill>
                <a:latin typeface="Calibri"/>
                <a:ea typeface="Calibri"/>
                <a:cs typeface="Calibri"/>
                <a:sym typeface="Calibri"/>
              </a:rPr>
              <a:t>Prime</a:t>
            </a:r>
            <a:r>
              <a:rPr lang="en-US" sz="2960" b="1" i="0" u="none" strike="noStrike" cap="none">
                <a:solidFill>
                  <a:schemeClr val="lt1"/>
                </a:solidFill>
                <a:latin typeface="Calibri"/>
                <a:ea typeface="Calibri"/>
                <a:cs typeface="Calibri"/>
                <a:sym typeface="Calibri"/>
              </a:rPr>
              <a:t> </a:t>
            </a:r>
            <a:r>
              <a:rPr lang="en-US" sz="2960" b="1" i="0" u="none" strike="noStrike" cap="none">
                <a:solidFill>
                  <a:srgbClr val="FFFF00"/>
                </a:solidFill>
                <a:latin typeface="Calibri"/>
                <a:ea typeface="Calibri"/>
                <a:cs typeface="Calibri"/>
                <a:sym typeface="Calibri"/>
              </a:rPr>
              <a:t>Minister</a:t>
            </a:r>
            <a:r>
              <a:rPr lang="en-US" sz="2960" b="1" i="0" u="none" strike="noStrike" cap="none">
                <a:solidFill>
                  <a:schemeClr val="lt1"/>
                </a:solidFill>
                <a:latin typeface="Calibri"/>
                <a:ea typeface="Calibri"/>
                <a:cs typeface="Calibri"/>
                <a:sym typeface="Calibri"/>
              </a:rPr>
              <a:t> </a:t>
            </a:r>
            <a:r>
              <a:rPr lang="en-US" sz="2960" b="1" i="0" u="none" strike="noStrike" cap="none">
                <a:solidFill>
                  <a:srgbClr val="FFFF00"/>
                </a:solidFill>
                <a:latin typeface="Calibri"/>
                <a:ea typeface="Calibri"/>
                <a:cs typeface="Calibri"/>
                <a:sym typeface="Calibri"/>
              </a:rPr>
              <a:t>did nothing to stop </a:t>
            </a:r>
            <a:r>
              <a:rPr lang="en-US" sz="2960" b="1" i="0" u="none" strike="noStrike" cap="none">
                <a:solidFill>
                  <a:srgbClr val="FFFFFF"/>
                </a:solidFill>
                <a:latin typeface="Calibri"/>
                <a:ea typeface="Calibri"/>
                <a:cs typeface="Calibri"/>
                <a:sym typeface="Calibri"/>
              </a:rPr>
              <a:t>Hitler during the </a:t>
            </a:r>
            <a:r>
              <a:rPr lang="en-US" sz="2960" b="1" i="0" u="none" strike="noStrike" cap="none">
                <a:solidFill>
                  <a:srgbClr val="FFFF00"/>
                </a:solidFill>
                <a:latin typeface="Calibri"/>
                <a:ea typeface="Calibri"/>
                <a:cs typeface="Calibri"/>
                <a:sym typeface="Calibri"/>
              </a:rPr>
              <a:t>annexation (capture) of these territories. </a:t>
            </a:r>
            <a:endParaRPr>
              <a:solidFill>
                <a:srgbClr val="FFFF00"/>
              </a:solidFill>
            </a:endParaRPr>
          </a:p>
          <a:p>
            <a:pPr marL="0" marR="0" lvl="0" indent="0" algn="l" rtl="0">
              <a:lnSpc>
                <a:spcPct val="80000"/>
              </a:lnSpc>
              <a:spcBef>
                <a:spcPts val="592"/>
              </a:spcBef>
              <a:spcAft>
                <a:spcPts val="0"/>
              </a:spcAft>
              <a:buClr>
                <a:schemeClr val="dk1"/>
              </a:buClr>
              <a:buSzPts val="2960"/>
              <a:buFont typeface="Arial"/>
              <a:buNone/>
            </a:pPr>
            <a:endParaRPr sz="2960" b="1" i="0" u="none" strike="noStrike" cap="none">
              <a:solidFill>
                <a:schemeClr val="lt1"/>
              </a:solidFill>
              <a:latin typeface="Calibri"/>
              <a:ea typeface="Calibri"/>
              <a:cs typeface="Calibri"/>
              <a:sym typeface="Calibri"/>
            </a:endParaRPr>
          </a:p>
          <a:p>
            <a:pPr marL="0" marR="0" lvl="0" indent="0" algn="l" rtl="0">
              <a:lnSpc>
                <a:spcPct val="80000"/>
              </a:lnSpc>
              <a:spcBef>
                <a:spcPts val="592"/>
              </a:spcBef>
              <a:spcAft>
                <a:spcPts val="0"/>
              </a:spcAft>
              <a:buClr>
                <a:schemeClr val="lt1"/>
              </a:buClr>
              <a:buSzPts val="2960"/>
              <a:buFont typeface="Arial"/>
              <a:buNone/>
            </a:pPr>
            <a:r>
              <a:rPr lang="en-US" sz="2960" b="1" i="0" u="none" strike="noStrike" cap="none">
                <a:solidFill>
                  <a:schemeClr val="lt1"/>
                </a:solidFill>
                <a:latin typeface="Calibri"/>
                <a:ea typeface="Calibri"/>
                <a:cs typeface="Calibri"/>
                <a:sym typeface="Calibri"/>
              </a:rPr>
              <a:t>This later became known as </a:t>
            </a:r>
            <a:r>
              <a:rPr lang="en-US" sz="2960" b="1" i="0" u="none" strike="noStrike" cap="none">
                <a:solidFill>
                  <a:srgbClr val="FFFF00"/>
                </a:solidFill>
                <a:latin typeface="Calibri"/>
                <a:ea typeface="Calibri"/>
                <a:cs typeface="Calibri"/>
                <a:sym typeface="Calibri"/>
              </a:rPr>
              <a:t>appeasement</a:t>
            </a:r>
            <a:r>
              <a:rPr lang="en-US" sz="2960" b="1" i="0" u="none" strike="noStrike" cap="none">
                <a:solidFill>
                  <a:schemeClr val="lt1"/>
                </a:solidFill>
                <a:latin typeface="Calibri"/>
                <a:ea typeface="Calibri"/>
                <a:cs typeface="Calibri"/>
                <a:sym typeface="Calibri"/>
              </a:rPr>
              <a:t>. </a:t>
            </a:r>
            <a:endParaRPr/>
          </a:p>
          <a:p>
            <a:pPr marL="0" marR="0" lvl="0" indent="0" algn="l" rtl="0">
              <a:lnSpc>
                <a:spcPct val="80000"/>
              </a:lnSpc>
              <a:spcBef>
                <a:spcPts val="592"/>
              </a:spcBef>
              <a:spcAft>
                <a:spcPts val="0"/>
              </a:spcAft>
              <a:buClr>
                <a:schemeClr val="dk1"/>
              </a:buClr>
              <a:buSzPts val="2960"/>
              <a:buFont typeface="Arial"/>
              <a:buNone/>
            </a:pPr>
            <a:endParaRPr sz="2960" b="1" i="0" u="none" strike="noStrike" cap="none">
              <a:solidFill>
                <a:schemeClr val="lt1"/>
              </a:solidFill>
              <a:latin typeface="Calibri"/>
              <a:ea typeface="Calibri"/>
              <a:cs typeface="Calibri"/>
              <a:sym typeface="Calibri"/>
            </a:endParaRPr>
          </a:p>
        </p:txBody>
      </p:sp>
      <p:sp>
        <p:nvSpPr>
          <p:cNvPr id="239" name="Google Shape;239;p31"/>
          <p:cNvSpPr/>
          <p:nvPr/>
        </p:nvSpPr>
        <p:spPr>
          <a:xfrm>
            <a:off x="1600200" y="76200"/>
            <a:ext cx="7259782" cy="1167824"/>
          </a:xfrm>
          <a:prstGeom prst="ribbon">
            <a:avLst>
              <a:gd name="adj1" fmla="val 16667"/>
              <a:gd name="adj2" fmla="val 50000"/>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Calibri"/>
                <a:ea typeface="Calibri"/>
                <a:cs typeface="Calibri"/>
                <a:sym typeface="Calibri"/>
              </a:rPr>
              <a:t>Events leading to Holocaust</a:t>
            </a:r>
            <a:endParaRPr sz="3600" b="1">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4"/>
          <p:cNvPicPr preferRelativeResize="0"/>
          <p:nvPr/>
        </p:nvPicPr>
        <p:blipFill rotWithShape="1">
          <a:blip r:embed="rId3">
            <a:alphaModFix/>
          </a:blip>
          <a:srcRect/>
          <a:stretch/>
        </p:blipFill>
        <p:spPr>
          <a:xfrm>
            <a:off x="5191856" y="1503714"/>
            <a:ext cx="4551218" cy="6019800"/>
          </a:xfrm>
          <a:prstGeom prst="roundRect">
            <a:avLst>
              <a:gd name="adj" fmla="val 4167"/>
            </a:avLst>
          </a:prstGeom>
          <a:solidFill>
            <a:srgbClr val="FFFFFF"/>
          </a:solidFill>
          <a:ln w="76200" cap="sq" cmpd="sng">
            <a:solidFill>
              <a:srgbClr val="FFFF00"/>
            </a:solidFill>
            <a:prstDash val="solid"/>
            <a:miter lim="800000"/>
            <a:headEnd type="none" w="sm" len="sm"/>
            <a:tailEnd type="none" w="sm" len="sm"/>
          </a:ln>
          <a:effectLst>
            <a:reflection stA="28000" endPos="28000" dist="5000" dir="5400000" sy="-100000" algn="bl" rotWithShape="0"/>
          </a:effectLst>
        </p:spPr>
      </p:pic>
      <p:pic>
        <p:nvPicPr>
          <p:cNvPr id="99" name="Google Shape;99;p14"/>
          <p:cNvPicPr preferRelativeResize="0"/>
          <p:nvPr/>
        </p:nvPicPr>
        <p:blipFill rotWithShape="1">
          <a:blip r:embed="rId4">
            <a:alphaModFix/>
          </a:blip>
          <a:srcRect/>
          <a:stretch/>
        </p:blipFill>
        <p:spPr>
          <a:xfrm>
            <a:off x="315326" y="1511003"/>
            <a:ext cx="4581303" cy="6005221"/>
          </a:xfrm>
          <a:prstGeom prst="roundRect">
            <a:avLst>
              <a:gd name="adj" fmla="val 4167"/>
            </a:avLst>
          </a:prstGeom>
          <a:solidFill>
            <a:srgbClr val="FFFFFF"/>
          </a:solidFill>
          <a:ln w="76200" cap="sq" cmpd="sng">
            <a:solidFill>
              <a:srgbClr val="FFFF00"/>
            </a:solidFill>
            <a:prstDash val="solid"/>
            <a:miter lim="800000"/>
            <a:headEnd type="none" w="sm" len="sm"/>
            <a:tailEnd type="none" w="sm" len="sm"/>
          </a:ln>
          <a:effectLst>
            <a:reflection stA="28000" endPos="28000" dist="5000" dir="5400000" sy="-100000" algn="bl" rotWithShape="0"/>
          </a:effectLst>
        </p:spPr>
      </p:pic>
      <p:sp>
        <p:nvSpPr>
          <p:cNvPr id="100" name="Google Shape;100;p14"/>
          <p:cNvSpPr txBox="1">
            <a:spLocks noGrp="1"/>
          </p:cNvSpPr>
          <p:nvPr>
            <p:ph type="title"/>
          </p:nvPr>
        </p:nvSpPr>
        <p:spPr>
          <a:xfrm>
            <a:off x="914400" y="46862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Calibri"/>
              <a:buNone/>
            </a:pPr>
            <a:r>
              <a:rPr lang="en-US" sz="4400" b="1" i="0" u="none" strike="noStrike" cap="none">
                <a:solidFill>
                  <a:schemeClr val="lt1"/>
                </a:solidFill>
                <a:latin typeface="Calibri"/>
                <a:ea typeface="Calibri"/>
                <a:cs typeface="Calibri"/>
                <a:sym typeface="Calibri"/>
              </a:rPr>
              <a:t> </a:t>
            </a:r>
            <a:endParaRPr sz="4400" b="1" i="0" u="none" strike="noStrike" cap="none">
              <a:solidFill>
                <a:schemeClr val="lt1"/>
              </a:solidFill>
              <a:latin typeface="Calibri"/>
              <a:ea typeface="Calibri"/>
              <a:cs typeface="Calibri"/>
              <a:sym typeface="Calibri"/>
            </a:endParaRPr>
          </a:p>
        </p:txBody>
      </p:sp>
      <p:sp>
        <p:nvSpPr>
          <p:cNvPr id="101" name="Google Shape;101;p14"/>
          <p:cNvSpPr/>
          <p:nvPr/>
        </p:nvSpPr>
        <p:spPr>
          <a:xfrm>
            <a:off x="2195004" y="112112"/>
            <a:ext cx="5668392" cy="1110888"/>
          </a:xfrm>
          <a:prstGeom prst="ribbon">
            <a:avLst>
              <a:gd name="adj1" fmla="val 16667"/>
              <a:gd name="adj2" fmla="val 50000"/>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6" b="0" i="0" u="none" strike="noStrike" cap="none">
              <a:solidFill>
                <a:schemeClr val="lt1"/>
              </a:solidFill>
              <a:latin typeface="Calibri"/>
              <a:ea typeface="Calibri"/>
              <a:cs typeface="Calibri"/>
              <a:sym typeface="Calibri"/>
            </a:endParaRPr>
          </a:p>
        </p:txBody>
      </p:sp>
      <p:sp>
        <p:nvSpPr>
          <p:cNvPr id="102" name="Google Shape;102;p14"/>
          <p:cNvSpPr txBox="1"/>
          <p:nvPr/>
        </p:nvSpPr>
        <p:spPr>
          <a:xfrm>
            <a:off x="4038600" y="145782"/>
            <a:ext cx="2743200"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FFFFFF"/>
                </a:solidFill>
                <a:latin typeface="Calibri"/>
                <a:ea typeface="Calibri"/>
                <a:cs typeface="Calibri"/>
                <a:sym typeface="Calibri"/>
              </a:rPr>
              <a:t>Pre Existing</a:t>
            </a:r>
            <a:r>
              <a:rPr lang="en-US" sz="3200" b="1" i="0" u="none" strike="noStrike" cap="none">
                <a:solidFill>
                  <a:srgbClr val="FFFFFF"/>
                </a:solidFill>
                <a:latin typeface="Calibri"/>
                <a:ea typeface="Calibri"/>
                <a:cs typeface="Calibri"/>
                <a:sym typeface="Calibri"/>
              </a:rPr>
              <a:t> Prejudices</a:t>
            </a:r>
            <a:endParaRPr sz="3200">
              <a:solidFill>
                <a:schemeClr val="dk1"/>
              </a:solidFill>
              <a:latin typeface="Calibri"/>
              <a:ea typeface="Calibri"/>
              <a:cs typeface="Calibri"/>
              <a:sym typeface="Calibri"/>
            </a:endParaRPr>
          </a:p>
        </p:txBody>
      </p:sp>
      <p:pic>
        <p:nvPicPr>
          <p:cNvPr id="103" name="Google Shape;103;p14"/>
          <p:cNvPicPr preferRelativeResize="0"/>
          <p:nvPr/>
        </p:nvPicPr>
        <p:blipFill rotWithShape="1">
          <a:blip r:embed="rId5">
            <a:alphaModFix/>
          </a:blip>
          <a:srcRect/>
          <a:stretch/>
        </p:blipFill>
        <p:spPr>
          <a:xfrm>
            <a:off x="1785847" y="2667000"/>
            <a:ext cx="6486706" cy="682811"/>
          </a:xfrm>
          <a:prstGeom prst="rect">
            <a:avLst/>
          </a:prstGeom>
          <a:noFill/>
          <a:ln>
            <a:noFill/>
          </a:ln>
        </p:spPr>
      </p:pic>
      <p:pic>
        <p:nvPicPr>
          <p:cNvPr id="104" name="Google Shape;104;p14"/>
          <p:cNvPicPr preferRelativeResize="0"/>
          <p:nvPr/>
        </p:nvPicPr>
        <p:blipFill rotWithShape="1">
          <a:blip r:embed="rId6">
            <a:alphaModFix/>
          </a:blip>
          <a:srcRect/>
          <a:stretch/>
        </p:blipFill>
        <p:spPr>
          <a:xfrm>
            <a:off x="643210" y="6019800"/>
            <a:ext cx="9010286" cy="73158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2"/>
          <p:cNvSpPr/>
          <p:nvPr/>
        </p:nvSpPr>
        <p:spPr>
          <a:xfrm>
            <a:off x="457200" y="5791200"/>
            <a:ext cx="8915400" cy="1676400"/>
          </a:xfrm>
          <a:prstGeom prst="rect">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6">
              <a:solidFill>
                <a:schemeClr val="lt1"/>
              </a:solidFill>
              <a:latin typeface="Calibri"/>
              <a:ea typeface="Calibri"/>
              <a:cs typeface="Calibri"/>
              <a:sym typeface="Calibri"/>
            </a:endParaRPr>
          </a:p>
        </p:txBody>
      </p:sp>
      <p:sp>
        <p:nvSpPr>
          <p:cNvPr id="245" name="Google Shape;245;p32"/>
          <p:cNvSpPr txBox="1">
            <a:spLocks noGrp="1"/>
          </p:cNvSpPr>
          <p:nvPr>
            <p:ph type="body" idx="1"/>
          </p:nvPr>
        </p:nvSpPr>
        <p:spPr>
          <a:xfrm>
            <a:off x="1066800" y="5867400"/>
            <a:ext cx="8534400" cy="4525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3200"/>
              <a:buFont typeface="Arial"/>
              <a:buNone/>
            </a:pPr>
            <a:r>
              <a:rPr lang="en-US" sz="3200" b="1" i="0" u="none" strike="noStrike" cap="none">
                <a:solidFill>
                  <a:schemeClr val="lt1"/>
                </a:solidFill>
                <a:latin typeface="Calibri"/>
                <a:ea typeface="Calibri"/>
                <a:cs typeface="Calibri"/>
                <a:sym typeface="Calibri"/>
              </a:rPr>
              <a:t>Most Europeans </a:t>
            </a:r>
            <a:r>
              <a:rPr lang="en-US" sz="3200" b="1" i="0" u="none" strike="noStrike" cap="none">
                <a:solidFill>
                  <a:srgbClr val="0000FF"/>
                </a:solidFill>
                <a:latin typeface="Calibri"/>
                <a:ea typeface="Calibri"/>
                <a:cs typeface="Calibri"/>
                <a:sym typeface="Calibri"/>
              </a:rPr>
              <a:t>believed that Germany was rightfully reclaiming land it lost during the previous war</a:t>
            </a:r>
            <a:r>
              <a:rPr lang="en-US" sz="3200" b="1" i="0" u="none" strike="noStrike" cap="none">
                <a:solidFill>
                  <a:schemeClr val="lt1"/>
                </a:solidFill>
                <a:latin typeface="Calibri"/>
                <a:ea typeface="Calibri"/>
                <a:cs typeface="Calibri"/>
                <a:sym typeface="Calibri"/>
              </a:rPr>
              <a:t> plus no one wanted another war.</a:t>
            </a:r>
            <a:endParaRPr/>
          </a:p>
        </p:txBody>
      </p:sp>
      <p:sp>
        <p:nvSpPr>
          <p:cNvPr id="246" name="Google Shape;246;p32"/>
          <p:cNvSpPr/>
          <p:nvPr/>
        </p:nvSpPr>
        <p:spPr>
          <a:xfrm>
            <a:off x="1600200" y="76200"/>
            <a:ext cx="7259782" cy="1167824"/>
          </a:xfrm>
          <a:prstGeom prst="ribbon">
            <a:avLst>
              <a:gd name="adj1" fmla="val 16667"/>
              <a:gd name="adj2" fmla="val 50000"/>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Calibri"/>
                <a:ea typeface="Calibri"/>
                <a:cs typeface="Calibri"/>
                <a:sym typeface="Calibri"/>
              </a:rPr>
              <a:t>Events leading to Holocaust</a:t>
            </a:r>
            <a:endParaRPr sz="3600" b="1">
              <a:solidFill>
                <a:schemeClr val="lt1"/>
              </a:solidFill>
              <a:latin typeface="Calibri"/>
              <a:ea typeface="Calibri"/>
              <a:cs typeface="Calibri"/>
              <a:sym typeface="Calibri"/>
            </a:endParaRPr>
          </a:p>
        </p:txBody>
      </p:sp>
      <p:pic>
        <p:nvPicPr>
          <p:cNvPr id="247" name="Google Shape;247;p32"/>
          <p:cNvPicPr preferRelativeResize="0"/>
          <p:nvPr/>
        </p:nvPicPr>
        <p:blipFill rotWithShape="1">
          <a:blip r:embed="rId3">
            <a:alphaModFix/>
          </a:blip>
          <a:srcRect/>
          <a:stretch/>
        </p:blipFill>
        <p:spPr>
          <a:xfrm>
            <a:off x="1056409" y="1468657"/>
            <a:ext cx="7945582" cy="4097922"/>
          </a:xfrm>
          <a:prstGeom prst="rect">
            <a:avLst/>
          </a:prstGeom>
          <a:solidFill>
            <a:srgbClr val="ECECEC"/>
          </a:solidFill>
          <a:ln w="88900" cap="sq" cmpd="sng">
            <a:solidFill>
              <a:srgbClr val="FFFF00"/>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33"/>
          <p:cNvPicPr preferRelativeResize="0"/>
          <p:nvPr/>
        </p:nvPicPr>
        <p:blipFill rotWithShape="1">
          <a:blip r:embed="rId3">
            <a:alphaModFix/>
          </a:blip>
          <a:srcRect/>
          <a:stretch/>
        </p:blipFill>
        <p:spPr>
          <a:xfrm>
            <a:off x="277452" y="1244024"/>
            <a:ext cx="9207910" cy="2946021"/>
          </a:xfrm>
          <a:prstGeom prst="rect">
            <a:avLst/>
          </a:prstGeom>
          <a:noFill/>
          <a:ln>
            <a:noFill/>
          </a:ln>
        </p:spPr>
      </p:pic>
      <p:sp>
        <p:nvSpPr>
          <p:cNvPr id="253" name="Google Shape;253;p33"/>
          <p:cNvSpPr txBox="1">
            <a:spLocks noGrp="1"/>
          </p:cNvSpPr>
          <p:nvPr>
            <p:ph type="body" idx="1"/>
          </p:nvPr>
        </p:nvSpPr>
        <p:spPr>
          <a:xfrm>
            <a:off x="838200" y="1517323"/>
            <a:ext cx="8534400" cy="4525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3200"/>
              <a:buFont typeface="Arial"/>
              <a:buNone/>
            </a:pPr>
            <a:r>
              <a:rPr lang="en-US" sz="3200" b="1" i="0" u="none" strike="noStrike" cap="none">
                <a:solidFill>
                  <a:schemeClr val="lt1"/>
                </a:solidFill>
                <a:latin typeface="Calibri"/>
                <a:ea typeface="Calibri"/>
                <a:cs typeface="Calibri"/>
                <a:sym typeface="Calibri"/>
              </a:rPr>
              <a:t>In 1939, </a:t>
            </a:r>
            <a:r>
              <a:rPr lang="en-US" sz="3200" b="1" i="0" u="none" strike="noStrike" cap="none">
                <a:solidFill>
                  <a:srgbClr val="FFFF00"/>
                </a:solidFill>
                <a:latin typeface="Calibri"/>
                <a:ea typeface="Calibri"/>
                <a:cs typeface="Calibri"/>
                <a:sym typeface="Calibri"/>
              </a:rPr>
              <a:t>Germany</a:t>
            </a:r>
            <a:r>
              <a:rPr lang="en-US" sz="3200" b="1" i="0" u="none" strike="noStrike" cap="none">
                <a:solidFill>
                  <a:schemeClr val="lt1"/>
                </a:solidFill>
                <a:latin typeface="Calibri"/>
                <a:ea typeface="Calibri"/>
                <a:cs typeface="Calibri"/>
                <a:sym typeface="Calibri"/>
              </a:rPr>
              <a:t> invaded </a:t>
            </a:r>
            <a:r>
              <a:rPr lang="en-US" sz="3200" b="1" i="0" u="none" strike="noStrike" cap="none">
                <a:solidFill>
                  <a:srgbClr val="FFFF00"/>
                </a:solidFill>
                <a:latin typeface="Calibri"/>
                <a:ea typeface="Calibri"/>
                <a:cs typeface="Calibri"/>
                <a:sym typeface="Calibri"/>
              </a:rPr>
              <a:t>Poland</a:t>
            </a:r>
            <a:r>
              <a:rPr lang="en-US" sz="3200" b="1" i="0" u="none" strike="noStrike" cap="none">
                <a:solidFill>
                  <a:schemeClr val="lt1"/>
                </a:solidFill>
                <a:latin typeface="Calibri"/>
                <a:ea typeface="Calibri"/>
                <a:cs typeface="Calibri"/>
                <a:sym typeface="Calibri"/>
              </a:rPr>
              <a:t>. </a:t>
            </a:r>
            <a:endParaRPr sz="3200" b="1" i="0" u="none" strike="noStrike" cap="none">
              <a:solidFill>
                <a:schemeClr val="lt1"/>
              </a:solidFill>
              <a:latin typeface="Calibri"/>
              <a:ea typeface="Calibri"/>
              <a:cs typeface="Calibri"/>
              <a:sym typeface="Calibri"/>
            </a:endParaRPr>
          </a:p>
          <a:p>
            <a:pPr marL="0" marR="0" lvl="0" indent="0" algn="l" rtl="0">
              <a:spcBef>
                <a:spcPts val="640"/>
              </a:spcBef>
              <a:spcAft>
                <a:spcPts val="0"/>
              </a:spcAft>
              <a:buClr>
                <a:schemeClr val="dk1"/>
              </a:buClr>
              <a:buSzPts val="3200"/>
              <a:buFont typeface="Arial"/>
              <a:buNone/>
            </a:pPr>
            <a:endParaRPr sz="3200" b="1" i="0" u="none" strike="noStrike" cap="none">
              <a:solidFill>
                <a:schemeClr val="lt1"/>
              </a:solidFill>
              <a:latin typeface="Calibri"/>
              <a:ea typeface="Calibri"/>
              <a:cs typeface="Calibri"/>
              <a:sym typeface="Calibri"/>
            </a:endParaRPr>
          </a:p>
          <a:p>
            <a:pPr marL="0" marR="0" lvl="0" indent="0" algn="l" rtl="0">
              <a:spcBef>
                <a:spcPts val="640"/>
              </a:spcBef>
              <a:spcAft>
                <a:spcPts val="0"/>
              </a:spcAft>
              <a:buClr>
                <a:srgbClr val="FFFF00"/>
              </a:buClr>
              <a:buSzPts val="3200"/>
              <a:buFont typeface="Arial"/>
              <a:buNone/>
            </a:pPr>
            <a:r>
              <a:rPr lang="en-US" sz="3200" b="1" i="0" u="none" strike="noStrike" cap="none">
                <a:solidFill>
                  <a:srgbClr val="FFFF00"/>
                </a:solidFill>
                <a:latin typeface="Calibri"/>
                <a:ea typeface="Calibri"/>
                <a:cs typeface="Calibri"/>
                <a:sym typeface="Calibri"/>
              </a:rPr>
              <a:t>France</a:t>
            </a:r>
            <a:r>
              <a:rPr lang="en-US" sz="3200" b="1" i="0" u="none" strike="noStrike" cap="none">
                <a:solidFill>
                  <a:schemeClr val="lt1"/>
                </a:solidFill>
                <a:latin typeface="Calibri"/>
                <a:ea typeface="Calibri"/>
                <a:cs typeface="Calibri"/>
                <a:sym typeface="Calibri"/>
              </a:rPr>
              <a:t> and Great Britain declared war – beginning </a:t>
            </a:r>
            <a:r>
              <a:rPr lang="en-US" sz="3200" b="1" i="0" u="none" strike="noStrike" cap="none">
                <a:solidFill>
                  <a:srgbClr val="FFFF00"/>
                </a:solidFill>
                <a:latin typeface="Calibri"/>
                <a:ea typeface="Calibri"/>
                <a:cs typeface="Calibri"/>
                <a:sym typeface="Calibri"/>
              </a:rPr>
              <a:t>World</a:t>
            </a:r>
            <a:r>
              <a:rPr lang="en-US" sz="3200" b="1" i="0" u="none" strike="noStrike" cap="none">
                <a:solidFill>
                  <a:schemeClr val="lt1"/>
                </a:solidFill>
                <a:latin typeface="Calibri"/>
                <a:ea typeface="Calibri"/>
                <a:cs typeface="Calibri"/>
                <a:sym typeface="Calibri"/>
              </a:rPr>
              <a:t> </a:t>
            </a:r>
            <a:r>
              <a:rPr lang="en-US" sz="3200" b="1" i="0" u="none" strike="noStrike" cap="none">
                <a:solidFill>
                  <a:srgbClr val="FFFF00"/>
                </a:solidFill>
                <a:latin typeface="Calibri"/>
                <a:ea typeface="Calibri"/>
                <a:cs typeface="Calibri"/>
                <a:sym typeface="Calibri"/>
              </a:rPr>
              <a:t>War</a:t>
            </a:r>
            <a:r>
              <a:rPr lang="en-US" sz="3200" b="1" i="0" u="none" strike="noStrike" cap="none">
                <a:solidFill>
                  <a:schemeClr val="lt1"/>
                </a:solidFill>
                <a:latin typeface="Calibri"/>
                <a:ea typeface="Calibri"/>
                <a:cs typeface="Calibri"/>
                <a:sym typeface="Calibri"/>
              </a:rPr>
              <a:t> </a:t>
            </a:r>
            <a:r>
              <a:rPr lang="en-US" sz="3200" b="1" i="0" u="none" strike="noStrike" cap="none">
                <a:solidFill>
                  <a:srgbClr val="FFFF00"/>
                </a:solidFill>
                <a:latin typeface="Calibri"/>
                <a:ea typeface="Calibri"/>
                <a:cs typeface="Calibri"/>
                <a:sym typeface="Calibri"/>
              </a:rPr>
              <a:t>II</a:t>
            </a:r>
            <a:r>
              <a:rPr lang="en-US" sz="3200" b="1" i="0" u="none" strike="noStrike" cap="none">
                <a:solidFill>
                  <a:schemeClr val="lt1"/>
                </a:solidFill>
                <a:latin typeface="Calibri"/>
                <a:ea typeface="Calibri"/>
                <a:cs typeface="Calibri"/>
                <a:sym typeface="Calibri"/>
              </a:rPr>
              <a:t>.</a:t>
            </a:r>
            <a:endParaRPr/>
          </a:p>
        </p:txBody>
      </p:sp>
      <p:sp>
        <p:nvSpPr>
          <p:cNvPr id="254" name="Google Shape;254;p33"/>
          <p:cNvSpPr/>
          <p:nvPr/>
        </p:nvSpPr>
        <p:spPr>
          <a:xfrm>
            <a:off x="1600200" y="76200"/>
            <a:ext cx="7259782" cy="1167824"/>
          </a:xfrm>
          <a:prstGeom prst="ribbon">
            <a:avLst>
              <a:gd name="adj1" fmla="val 16667"/>
              <a:gd name="adj2" fmla="val 50000"/>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Calibri"/>
                <a:ea typeface="Calibri"/>
                <a:cs typeface="Calibri"/>
                <a:sym typeface="Calibri"/>
              </a:rPr>
              <a:t>Events leading to Holocaust</a:t>
            </a:r>
            <a:endParaRPr sz="3600" b="1">
              <a:solidFill>
                <a:schemeClr val="lt1"/>
              </a:solidFill>
              <a:latin typeface="Calibri"/>
              <a:ea typeface="Calibri"/>
              <a:cs typeface="Calibri"/>
              <a:sym typeface="Calibri"/>
            </a:endParaRPr>
          </a:p>
        </p:txBody>
      </p:sp>
      <p:pic>
        <p:nvPicPr>
          <p:cNvPr id="255" name="Google Shape;255;p33"/>
          <p:cNvPicPr preferRelativeResize="0"/>
          <p:nvPr/>
        </p:nvPicPr>
        <p:blipFill rotWithShape="1">
          <a:blip r:embed="rId4">
            <a:alphaModFix/>
          </a:blip>
          <a:srcRect/>
          <a:stretch/>
        </p:blipFill>
        <p:spPr>
          <a:xfrm>
            <a:off x="1600200" y="4314172"/>
            <a:ext cx="6562414" cy="345822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34"/>
          <p:cNvPicPr preferRelativeResize="0"/>
          <p:nvPr/>
        </p:nvPicPr>
        <p:blipFill rotWithShape="1">
          <a:blip r:embed="rId3">
            <a:alphaModFix/>
          </a:blip>
          <a:srcRect/>
          <a:stretch/>
        </p:blipFill>
        <p:spPr>
          <a:xfrm>
            <a:off x="381000" y="914400"/>
            <a:ext cx="9220200" cy="3162300"/>
          </a:xfrm>
          <a:prstGeom prst="rect">
            <a:avLst/>
          </a:prstGeom>
          <a:noFill/>
          <a:ln>
            <a:noFill/>
          </a:ln>
        </p:spPr>
      </p:pic>
      <p:sp>
        <p:nvSpPr>
          <p:cNvPr id="261" name="Google Shape;261;p34"/>
          <p:cNvSpPr txBox="1">
            <a:spLocks noGrp="1"/>
          </p:cNvSpPr>
          <p:nvPr>
            <p:ph type="body" idx="1"/>
          </p:nvPr>
        </p:nvSpPr>
        <p:spPr>
          <a:xfrm>
            <a:off x="590550" y="1054510"/>
            <a:ext cx="8801100" cy="5943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800"/>
              <a:buFont typeface="Arial"/>
              <a:buNone/>
            </a:pPr>
            <a:r>
              <a:rPr lang="en-US" sz="2800" b="1" i="0" u="none" strike="noStrike" cap="none">
                <a:solidFill>
                  <a:schemeClr val="lt1"/>
                </a:solidFill>
                <a:latin typeface="Calibri"/>
                <a:ea typeface="Calibri"/>
                <a:cs typeface="Calibri"/>
                <a:sym typeface="Calibri"/>
              </a:rPr>
              <a:t>Shortly after the invasion of Poland, </a:t>
            </a:r>
            <a:r>
              <a:rPr lang="en-US" sz="2800" b="1" i="0" u="none" strike="noStrike" cap="none">
                <a:solidFill>
                  <a:srgbClr val="FFFF00"/>
                </a:solidFill>
                <a:latin typeface="Calibri"/>
                <a:ea typeface="Calibri"/>
                <a:cs typeface="Calibri"/>
                <a:sym typeface="Calibri"/>
              </a:rPr>
              <a:t>Jewish</a:t>
            </a:r>
            <a:r>
              <a:rPr lang="en-US" sz="2800" b="1" i="0" u="none" strike="noStrike" cap="none">
                <a:solidFill>
                  <a:schemeClr val="lt1"/>
                </a:solidFill>
                <a:latin typeface="Calibri"/>
                <a:ea typeface="Calibri"/>
                <a:cs typeface="Calibri"/>
                <a:sym typeface="Calibri"/>
              </a:rPr>
              <a:t> citizens were forced out of their homes and onto </a:t>
            </a:r>
            <a:r>
              <a:rPr lang="en-US" sz="2800" b="1" i="0" u="none" strike="noStrike" cap="none">
                <a:solidFill>
                  <a:srgbClr val="FFFF00"/>
                </a:solidFill>
                <a:latin typeface="Calibri"/>
                <a:ea typeface="Calibri"/>
                <a:cs typeface="Calibri"/>
                <a:sym typeface="Calibri"/>
              </a:rPr>
              <a:t>trains</a:t>
            </a:r>
            <a:r>
              <a:rPr lang="en-US" sz="2800" b="1" i="0" u="none" strike="noStrike" cap="none">
                <a:solidFill>
                  <a:schemeClr val="lt1"/>
                </a:solidFill>
                <a:latin typeface="Calibri"/>
                <a:ea typeface="Calibri"/>
                <a:cs typeface="Calibri"/>
                <a:sym typeface="Calibri"/>
              </a:rPr>
              <a:t> were they were transported to </a:t>
            </a:r>
            <a:r>
              <a:rPr lang="en-US" sz="2800" b="1" i="0" u="none" strike="noStrike" cap="none">
                <a:solidFill>
                  <a:srgbClr val="FFFF00"/>
                </a:solidFill>
                <a:latin typeface="Calibri"/>
                <a:ea typeface="Calibri"/>
                <a:cs typeface="Calibri"/>
                <a:sym typeface="Calibri"/>
              </a:rPr>
              <a:t>concentration</a:t>
            </a:r>
            <a:r>
              <a:rPr lang="en-US" sz="2800" b="1" i="0" u="none" strike="noStrike" cap="none">
                <a:solidFill>
                  <a:schemeClr val="lt1"/>
                </a:solidFill>
                <a:latin typeface="Calibri"/>
                <a:ea typeface="Calibri"/>
                <a:cs typeface="Calibri"/>
                <a:sym typeface="Calibri"/>
              </a:rPr>
              <a:t> </a:t>
            </a:r>
            <a:r>
              <a:rPr lang="en-US" sz="2800" b="1" i="0" u="none" strike="noStrike" cap="none">
                <a:solidFill>
                  <a:srgbClr val="FFFF00"/>
                </a:solidFill>
                <a:latin typeface="Calibri"/>
                <a:ea typeface="Calibri"/>
                <a:cs typeface="Calibri"/>
                <a:sym typeface="Calibri"/>
              </a:rPr>
              <a:t>camps</a:t>
            </a:r>
            <a:r>
              <a:rPr lang="en-US" sz="2800" b="1" i="0" u="none" strike="noStrike" cap="none">
                <a:solidFill>
                  <a:schemeClr val="lt1"/>
                </a:solidFill>
                <a:latin typeface="Calibri"/>
                <a:ea typeface="Calibri"/>
                <a:cs typeface="Calibri"/>
                <a:sym typeface="Calibri"/>
              </a:rPr>
              <a:t>. </a:t>
            </a:r>
            <a:endParaRPr/>
          </a:p>
          <a:p>
            <a:pPr marL="0" marR="0" lvl="0" indent="0" algn="l" rtl="0">
              <a:spcBef>
                <a:spcPts val="560"/>
              </a:spcBef>
              <a:spcAft>
                <a:spcPts val="0"/>
              </a:spcAft>
              <a:buClr>
                <a:schemeClr val="dk1"/>
              </a:buClr>
              <a:buSzPts val="2800"/>
              <a:buFont typeface="Arial"/>
              <a:buNone/>
            </a:pPr>
            <a:endParaRPr sz="2800" b="1" i="0" u="none" strike="noStrike" cap="none">
              <a:solidFill>
                <a:schemeClr val="lt1"/>
              </a:solidFill>
              <a:latin typeface="Calibri"/>
              <a:ea typeface="Calibri"/>
              <a:cs typeface="Calibri"/>
              <a:sym typeface="Calibri"/>
            </a:endParaRPr>
          </a:p>
          <a:p>
            <a:pPr marL="0" marR="0" lvl="0" indent="0" algn="l" rtl="0">
              <a:spcBef>
                <a:spcPts val="560"/>
              </a:spcBef>
              <a:spcAft>
                <a:spcPts val="0"/>
              </a:spcAft>
              <a:buClr>
                <a:srgbClr val="FFFF00"/>
              </a:buClr>
              <a:buSzPts val="2800"/>
              <a:buFont typeface="Arial"/>
              <a:buNone/>
            </a:pPr>
            <a:r>
              <a:rPr lang="en-US" sz="2800" b="1" i="0" u="none" strike="noStrike" cap="none">
                <a:solidFill>
                  <a:srgbClr val="FFFF00"/>
                </a:solidFill>
                <a:latin typeface="Calibri"/>
                <a:ea typeface="Calibri"/>
                <a:cs typeface="Calibri"/>
                <a:sym typeface="Calibri"/>
              </a:rPr>
              <a:t>Concentration</a:t>
            </a:r>
            <a:r>
              <a:rPr lang="en-US" sz="2800" b="1" i="0" u="none" strike="noStrike" cap="none">
                <a:solidFill>
                  <a:schemeClr val="lt1"/>
                </a:solidFill>
                <a:latin typeface="Calibri"/>
                <a:ea typeface="Calibri"/>
                <a:cs typeface="Calibri"/>
                <a:sym typeface="Calibri"/>
              </a:rPr>
              <a:t> </a:t>
            </a:r>
            <a:r>
              <a:rPr lang="en-US" sz="2800" b="1" i="0" u="none" strike="noStrike" cap="none">
                <a:solidFill>
                  <a:srgbClr val="FFFF00"/>
                </a:solidFill>
                <a:latin typeface="Calibri"/>
                <a:ea typeface="Calibri"/>
                <a:cs typeface="Calibri"/>
                <a:sym typeface="Calibri"/>
              </a:rPr>
              <a:t>camps</a:t>
            </a:r>
            <a:r>
              <a:rPr lang="en-US" sz="2800" b="1" i="0" u="none" strike="noStrike" cap="none">
                <a:solidFill>
                  <a:schemeClr val="lt1"/>
                </a:solidFill>
                <a:latin typeface="Calibri"/>
                <a:ea typeface="Calibri"/>
                <a:cs typeface="Calibri"/>
                <a:sym typeface="Calibri"/>
              </a:rPr>
              <a:t> forced </a:t>
            </a:r>
            <a:r>
              <a:rPr lang="en-US" sz="2800" b="1" i="0" u="none" strike="noStrike" cap="none">
                <a:solidFill>
                  <a:srgbClr val="FFFF00"/>
                </a:solidFill>
                <a:latin typeface="Calibri"/>
                <a:ea typeface="Calibri"/>
                <a:cs typeface="Calibri"/>
                <a:sym typeface="Calibri"/>
              </a:rPr>
              <a:t>men</a:t>
            </a:r>
            <a:r>
              <a:rPr lang="en-US" sz="2800" b="1" i="0" u="none" strike="noStrike" cap="none">
                <a:solidFill>
                  <a:schemeClr val="lt1"/>
                </a:solidFill>
                <a:latin typeface="Calibri"/>
                <a:ea typeface="Calibri"/>
                <a:cs typeface="Calibri"/>
                <a:sym typeface="Calibri"/>
              </a:rPr>
              <a:t>, </a:t>
            </a:r>
            <a:r>
              <a:rPr lang="en-US" sz="2800" b="1" i="0" u="none" strike="noStrike" cap="none">
                <a:solidFill>
                  <a:srgbClr val="FFFF00"/>
                </a:solidFill>
                <a:latin typeface="Calibri"/>
                <a:ea typeface="Calibri"/>
                <a:cs typeface="Calibri"/>
                <a:sym typeface="Calibri"/>
              </a:rPr>
              <a:t>women</a:t>
            </a:r>
            <a:r>
              <a:rPr lang="en-US" sz="2800" b="1" i="0" u="none" strike="noStrike" cap="none">
                <a:solidFill>
                  <a:schemeClr val="lt1"/>
                </a:solidFill>
                <a:latin typeface="Calibri"/>
                <a:ea typeface="Calibri"/>
                <a:cs typeface="Calibri"/>
                <a:sym typeface="Calibri"/>
              </a:rPr>
              <a:t> and </a:t>
            </a:r>
            <a:r>
              <a:rPr lang="en-US" sz="2800" b="1" i="0" u="none" strike="noStrike" cap="none">
                <a:solidFill>
                  <a:srgbClr val="FFFF00"/>
                </a:solidFill>
                <a:latin typeface="Calibri"/>
                <a:ea typeface="Calibri"/>
                <a:cs typeface="Calibri"/>
                <a:sym typeface="Calibri"/>
              </a:rPr>
              <a:t>children</a:t>
            </a:r>
            <a:r>
              <a:rPr lang="en-US" sz="2800" b="1" i="0" u="none" strike="noStrike" cap="none">
                <a:solidFill>
                  <a:schemeClr val="lt1"/>
                </a:solidFill>
                <a:latin typeface="Calibri"/>
                <a:ea typeface="Calibri"/>
                <a:cs typeface="Calibri"/>
                <a:sym typeface="Calibri"/>
              </a:rPr>
              <a:t> to work in hard </a:t>
            </a:r>
            <a:r>
              <a:rPr lang="en-US" sz="2800" b="1" i="0" u="none" strike="noStrike" cap="none">
                <a:solidFill>
                  <a:srgbClr val="FFFF00"/>
                </a:solidFill>
                <a:latin typeface="Calibri"/>
                <a:ea typeface="Calibri"/>
                <a:cs typeface="Calibri"/>
                <a:sym typeface="Calibri"/>
              </a:rPr>
              <a:t>labor</a:t>
            </a:r>
            <a:r>
              <a:rPr lang="en-US" sz="2800" b="1" i="0" u="none" strike="noStrike" cap="none">
                <a:solidFill>
                  <a:schemeClr val="lt1"/>
                </a:solidFill>
                <a:latin typeface="Calibri"/>
                <a:ea typeface="Calibri"/>
                <a:cs typeface="Calibri"/>
                <a:sym typeface="Calibri"/>
              </a:rPr>
              <a:t>.</a:t>
            </a:r>
            <a:endParaRPr/>
          </a:p>
          <a:p>
            <a:pPr marL="0" marR="0" lvl="0" indent="0" algn="l" rtl="0">
              <a:spcBef>
                <a:spcPts val="640"/>
              </a:spcBef>
              <a:spcAft>
                <a:spcPts val="0"/>
              </a:spcAft>
              <a:buClr>
                <a:schemeClr val="dk1"/>
              </a:buClr>
              <a:buSzPts val="3200"/>
              <a:buFont typeface="Arial"/>
              <a:buNone/>
            </a:pPr>
            <a:endParaRPr sz="3200" b="1" i="0" u="none" strike="noStrike" cap="none">
              <a:solidFill>
                <a:schemeClr val="lt1"/>
              </a:solidFill>
              <a:latin typeface="Calibri"/>
              <a:ea typeface="Calibri"/>
              <a:cs typeface="Calibri"/>
              <a:sym typeface="Calibri"/>
            </a:endParaRPr>
          </a:p>
          <a:p>
            <a:pPr marL="0" marR="0" lvl="0" indent="0" algn="l" rtl="0">
              <a:spcBef>
                <a:spcPts val="640"/>
              </a:spcBef>
              <a:spcAft>
                <a:spcPts val="0"/>
              </a:spcAft>
              <a:buClr>
                <a:schemeClr val="dk1"/>
              </a:buClr>
              <a:buSzPts val="3200"/>
              <a:buFont typeface="Arial"/>
              <a:buNone/>
            </a:pPr>
            <a:endParaRPr sz="3200" b="1" i="0" u="none" strike="noStrike" cap="none">
              <a:solidFill>
                <a:schemeClr val="lt1"/>
              </a:solidFill>
              <a:latin typeface="Calibri"/>
              <a:ea typeface="Calibri"/>
              <a:cs typeface="Calibri"/>
              <a:sym typeface="Calibri"/>
            </a:endParaRPr>
          </a:p>
        </p:txBody>
      </p:sp>
      <p:sp>
        <p:nvSpPr>
          <p:cNvPr id="262" name="Google Shape;262;p34"/>
          <p:cNvSpPr/>
          <p:nvPr/>
        </p:nvSpPr>
        <p:spPr>
          <a:xfrm>
            <a:off x="2476500" y="76200"/>
            <a:ext cx="5507182" cy="838200"/>
          </a:xfrm>
          <a:prstGeom prst="ribbon">
            <a:avLst>
              <a:gd name="adj1" fmla="val 16667"/>
              <a:gd name="adj2" fmla="val 50000"/>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Calibri"/>
                <a:ea typeface="Calibri"/>
                <a:cs typeface="Calibri"/>
                <a:sym typeface="Calibri"/>
              </a:rPr>
              <a:t>Holocaust</a:t>
            </a:r>
            <a:endParaRPr sz="3600" b="1">
              <a:solidFill>
                <a:schemeClr val="lt1"/>
              </a:solidFill>
              <a:latin typeface="Calibri"/>
              <a:ea typeface="Calibri"/>
              <a:cs typeface="Calibri"/>
              <a:sym typeface="Calibri"/>
            </a:endParaRPr>
          </a:p>
        </p:txBody>
      </p:sp>
      <p:pic>
        <p:nvPicPr>
          <p:cNvPr id="263" name="Google Shape;263;p34"/>
          <p:cNvPicPr preferRelativeResize="0"/>
          <p:nvPr/>
        </p:nvPicPr>
        <p:blipFill rotWithShape="1">
          <a:blip r:embed="rId4">
            <a:alphaModFix/>
          </a:blip>
          <a:srcRect/>
          <a:stretch/>
        </p:blipFill>
        <p:spPr>
          <a:xfrm>
            <a:off x="4191000" y="4216810"/>
            <a:ext cx="5553075" cy="3390900"/>
          </a:xfrm>
          <a:prstGeom prst="rect">
            <a:avLst/>
          </a:prstGeom>
          <a:solidFill>
            <a:srgbClr val="ECECEC"/>
          </a:solidFill>
          <a:ln w="88900" cap="sq" cmpd="sng">
            <a:solidFill>
              <a:srgbClr val="FFFF00"/>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64" name="Google Shape;264;p34"/>
          <p:cNvSpPr/>
          <p:nvPr/>
        </p:nvSpPr>
        <p:spPr>
          <a:xfrm>
            <a:off x="257175" y="4253681"/>
            <a:ext cx="3581400" cy="3124200"/>
          </a:xfrm>
          <a:prstGeom prst="rect">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No families were allowed to go on trains together. At the train station, the Jewish people were separated by men, women and children on separate trains going to different locations. </a:t>
            </a:r>
            <a:endParaRPr sz="2400" b="1">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5"/>
          <p:cNvSpPr/>
          <p:nvPr/>
        </p:nvSpPr>
        <p:spPr>
          <a:xfrm>
            <a:off x="2306488" y="95865"/>
            <a:ext cx="5507182" cy="838200"/>
          </a:xfrm>
          <a:prstGeom prst="ribbon">
            <a:avLst>
              <a:gd name="adj1" fmla="val 16667"/>
              <a:gd name="adj2" fmla="val 50000"/>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Calibri"/>
                <a:ea typeface="Calibri"/>
                <a:cs typeface="Calibri"/>
                <a:sym typeface="Calibri"/>
              </a:rPr>
              <a:t>Holocaust</a:t>
            </a:r>
            <a:endParaRPr sz="3600" b="1">
              <a:solidFill>
                <a:schemeClr val="lt1"/>
              </a:solidFill>
              <a:latin typeface="Calibri"/>
              <a:ea typeface="Calibri"/>
              <a:cs typeface="Calibri"/>
              <a:sym typeface="Calibri"/>
            </a:endParaRPr>
          </a:p>
        </p:txBody>
      </p:sp>
      <p:sp>
        <p:nvSpPr>
          <p:cNvPr id="270" name="Google Shape;270;p35"/>
          <p:cNvSpPr/>
          <p:nvPr/>
        </p:nvSpPr>
        <p:spPr>
          <a:xfrm>
            <a:off x="528484" y="5105400"/>
            <a:ext cx="8974394" cy="2485102"/>
          </a:xfrm>
          <a:prstGeom prst="rect">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Healthy Jewish men were forced into rebuilding roads, buildings, and railroads destroyed by the Allies. Healthy Jewish women were forced into working in factories creating weapons of war. Both worked long, strenuous hours with little or no food nor breaks.  When workers would die from the strenuous work, Nazi officials replaced them with a seemly endless supply of Jewish workers. </a:t>
            </a:r>
            <a:endParaRPr sz="2400" b="1">
              <a:solidFill>
                <a:schemeClr val="lt1"/>
              </a:solidFill>
              <a:latin typeface="Calibri"/>
              <a:ea typeface="Calibri"/>
              <a:cs typeface="Calibri"/>
              <a:sym typeface="Calibri"/>
            </a:endParaRPr>
          </a:p>
        </p:txBody>
      </p:sp>
      <p:pic>
        <p:nvPicPr>
          <p:cNvPr id="271" name="Google Shape;271;p35"/>
          <p:cNvPicPr preferRelativeResize="0"/>
          <p:nvPr/>
        </p:nvPicPr>
        <p:blipFill rotWithShape="1">
          <a:blip r:embed="rId3">
            <a:alphaModFix/>
          </a:blip>
          <a:srcRect/>
          <a:stretch/>
        </p:blipFill>
        <p:spPr>
          <a:xfrm>
            <a:off x="457200" y="1066800"/>
            <a:ext cx="9220200" cy="3810000"/>
          </a:xfrm>
          <a:prstGeom prst="rect">
            <a:avLst/>
          </a:prstGeom>
          <a:solidFill>
            <a:srgbClr val="ECECEC"/>
          </a:solidFill>
          <a:ln w="88900" cap="sq" cmpd="sng">
            <a:solidFill>
              <a:srgbClr val="FFFF00"/>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36"/>
          <p:cNvPicPr preferRelativeResize="0"/>
          <p:nvPr/>
        </p:nvPicPr>
        <p:blipFill rotWithShape="1">
          <a:blip r:embed="rId3">
            <a:alphaModFix/>
          </a:blip>
          <a:srcRect/>
          <a:stretch/>
        </p:blipFill>
        <p:spPr>
          <a:xfrm>
            <a:off x="533400" y="951271"/>
            <a:ext cx="8839200" cy="2027903"/>
          </a:xfrm>
          <a:prstGeom prst="rect">
            <a:avLst/>
          </a:prstGeom>
          <a:noFill/>
          <a:ln>
            <a:noFill/>
          </a:ln>
        </p:spPr>
      </p:pic>
      <p:sp>
        <p:nvSpPr>
          <p:cNvPr id="277" name="Google Shape;277;p36"/>
          <p:cNvSpPr txBox="1">
            <a:spLocks noGrp="1"/>
          </p:cNvSpPr>
          <p:nvPr>
            <p:ph type="body" idx="1"/>
          </p:nvPr>
        </p:nvSpPr>
        <p:spPr>
          <a:xfrm>
            <a:off x="1143000" y="1371600"/>
            <a:ext cx="8534400" cy="4525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3200"/>
              <a:buFont typeface="Arial"/>
              <a:buNone/>
            </a:pPr>
            <a:r>
              <a:rPr lang="en-US" sz="3200" b="1" i="0" u="none" strike="noStrike" cap="none">
                <a:solidFill>
                  <a:schemeClr val="lt1"/>
                </a:solidFill>
                <a:latin typeface="Calibri"/>
                <a:ea typeface="Calibri"/>
                <a:cs typeface="Calibri"/>
                <a:sym typeface="Calibri"/>
              </a:rPr>
              <a:t>Those that survived the hard work faced </a:t>
            </a:r>
            <a:r>
              <a:rPr lang="en-US" sz="3200" b="1" i="0" u="none" strike="noStrike" cap="none">
                <a:solidFill>
                  <a:srgbClr val="FFFF00"/>
                </a:solidFill>
                <a:latin typeface="Calibri"/>
                <a:ea typeface="Calibri"/>
                <a:cs typeface="Calibri"/>
                <a:sym typeface="Calibri"/>
              </a:rPr>
              <a:t>starvation</a:t>
            </a:r>
            <a:r>
              <a:rPr lang="en-US" sz="3200" b="1" i="0" u="none" strike="noStrike" cap="none">
                <a:solidFill>
                  <a:schemeClr val="lt1"/>
                </a:solidFill>
                <a:latin typeface="Calibri"/>
                <a:ea typeface="Calibri"/>
                <a:cs typeface="Calibri"/>
                <a:sym typeface="Calibri"/>
              </a:rPr>
              <a:t> and </a:t>
            </a:r>
            <a:r>
              <a:rPr lang="en-US" sz="3200" b="1" i="0" u="none" strike="noStrike" cap="none">
                <a:solidFill>
                  <a:srgbClr val="FFFF00"/>
                </a:solidFill>
                <a:latin typeface="Calibri"/>
                <a:ea typeface="Calibri"/>
                <a:cs typeface="Calibri"/>
                <a:sym typeface="Calibri"/>
              </a:rPr>
              <a:t>unsanitary</a:t>
            </a:r>
            <a:r>
              <a:rPr lang="en-US" sz="3200" b="1" i="0" u="none" strike="noStrike" cap="none">
                <a:solidFill>
                  <a:schemeClr val="lt1"/>
                </a:solidFill>
                <a:latin typeface="Calibri"/>
                <a:ea typeface="Calibri"/>
                <a:cs typeface="Calibri"/>
                <a:sym typeface="Calibri"/>
              </a:rPr>
              <a:t> </a:t>
            </a:r>
            <a:r>
              <a:rPr lang="en-US" sz="3200" b="1" i="0" u="none" strike="noStrike" cap="none">
                <a:solidFill>
                  <a:srgbClr val="FFFF00"/>
                </a:solidFill>
                <a:latin typeface="Calibri"/>
                <a:ea typeface="Calibri"/>
                <a:cs typeface="Calibri"/>
                <a:sym typeface="Calibri"/>
              </a:rPr>
              <a:t>living</a:t>
            </a:r>
            <a:r>
              <a:rPr lang="en-US" sz="3200" b="1" i="0" u="none" strike="noStrike" cap="none">
                <a:solidFill>
                  <a:schemeClr val="lt1"/>
                </a:solidFill>
                <a:latin typeface="Calibri"/>
                <a:ea typeface="Calibri"/>
                <a:cs typeface="Calibri"/>
                <a:sym typeface="Calibri"/>
              </a:rPr>
              <a:t> conditions. </a:t>
            </a:r>
            <a:endParaRPr/>
          </a:p>
          <a:p>
            <a:pPr marL="0" marR="0" lvl="0" indent="0" algn="l" rtl="0">
              <a:spcBef>
                <a:spcPts val="640"/>
              </a:spcBef>
              <a:spcAft>
                <a:spcPts val="0"/>
              </a:spcAft>
              <a:buClr>
                <a:schemeClr val="dk1"/>
              </a:buClr>
              <a:buSzPts val="3200"/>
              <a:buFont typeface="Arial"/>
              <a:buNone/>
            </a:pPr>
            <a:endParaRPr sz="3200" b="1" i="0" u="none" strike="noStrike" cap="none">
              <a:solidFill>
                <a:schemeClr val="lt1"/>
              </a:solidFill>
              <a:latin typeface="Calibri"/>
              <a:ea typeface="Calibri"/>
              <a:cs typeface="Calibri"/>
              <a:sym typeface="Calibri"/>
            </a:endParaRPr>
          </a:p>
          <a:p>
            <a:pPr marL="0" marR="0" lvl="0" indent="0" algn="l" rtl="0">
              <a:spcBef>
                <a:spcPts val="640"/>
              </a:spcBef>
              <a:spcAft>
                <a:spcPts val="0"/>
              </a:spcAft>
              <a:buClr>
                <a:schemeClr val="dk1"/>
              </a:buClr>
              <a:buSzPts val="3200"/>
              <a:buFont typeface="Arial"/>
              <a:buNone/>
            </a:pPr>
            <a:endParaRPr sz="3200" b="1" i="0" u="none" strike="noStrike" cap="none">
              <a:solidFill>
                <a:schemeClr val="lt1"/>
              </a:solidFill>
              <a:latin typeface="Calibri"/>
              <a:ea typeface="Calibri"/>
              <a:cs typeface="Calibri"/>
              <a:sym typeface="Calibri"/>
            </a:endParaRPr>
          </a:p>
        </p:txBody>
      </p:sp>
      <p:sp>
        <p:nvSpPr>
          <p:cNvPr id="278" name="Google Shape;278;p36"/>
          <p:cNvSpPr/>
          <p:nvPr/>
        </p:nvSpPr>
        <p:spPr>
          <a:xfrm>
            <a:off x="2306488" y="95865"/>
            <a:ext cx="5507182" cy="838200"/>
          </a:xfrm>
          <a:prstGeom prst="ribbon">
            <a:avLst>
              <a:gd name="adj1" fmla="val 16667"/>
              <a:gd name="adj2" fmla="val 50000"/>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Calibri"/>
                <a:ea typeface="Calibri"/>
                <a:cs typeface="Calibri"/>
                <a:sym typeface="Calibri"/>
              </a:rPr>
              <a:t>Holocaust</a:t>
            </a:r>
            <a:endParaRPr sz="3600" b="1">
              <a:solidFill>
                <a:schemeClr val="lt1"/>
              </a:solidFill>
              <a:latin typeface="Calibri"/>
              <a:ea typeface="Calibri"/>
              <a:cs typeface="Calibri"/>
              <a:sym typeface="Calibri"/>
            </a:endParaRPr>
          </a:p>
        </p:txBody>
      </p:sp>
      <p:pic>
        <p:nvPicPr>
          <p:cNvPr id="279" name="Google Shape;279;p36"/>
          <p:cNvPicPr preferRelativeResize="0"/>
          <p:nvPr/>
        </p:nvPicPr>
        <p:blipFill rotWithShape="1">
          <a:blip r:embed="rId4">
            <a:alphaModFix/>
          </a:blip>
          <a:srcRect/>
          <a:stretch/>
        </p:blipFill>
        <p:spPr>
          <a:xfrm>
            <a:off x="202760" y="3200400"/>
            <a:ext cx="4728117" cy="4220497"/>
          </a:xfrm>
          <a:prstGeom prst="rect">
            <a:avLst/>
          </a:prstGeom>
          <a:solidFill>
            <a:srgbClr val="ECECEC"/>
          </a:solidFill>
          <a:ln w="88900" cap="sq" cmpd="sng">
            <a:solidFill>
              <a:srgbClr val="FFFF00"/>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80" name="Google Shape;280;p36"/>
          <p:cNvSpPr/>
          <p:nvPr/>
        </p:nvSpPr>
        <p:spPr>
          <a:xfrm>
            <a:off x="5257800" y="3276600"/>
            <a:ext cx="4572000" cy="3886200"/>
          </a:xfrm>
          <a:prstGeom prst="rect">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In concentration camps, Jewish prisoners were given very little if any rations. Survivors say up to 100 people would share a bowl of potato soup.  The soup would contain “one” potato cut up into small pieces. Leather from shoes were thrown in as well to give the prisoners something to chew on. </a:t>
            </a:r>
            <a:endParaRPr sz="2400" b="1">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37"/>
          <p:cNvPicPr preferRelativeResize="0"/>
          <p:nvPr/>
        </p:nvPicPr>
        <p:blipFill rotWithShape="1">
          <a:blip r:embed="rId3">
            <a:alphaModFix/>
          </a:blip>
          <a:srcRect/>
          <a:stretch/>
        </p:blipFill>
        <p:spPr>
          <a:xfrm>
            <a:off x="381000" y="914400"/>
            <a:ext cx="9254530" cy="6096528"/>
          </a:xfrm>
          <a:prstGeom prst="rect">
            <a:avLst/>
          </a:prstGeom>
          <a:noFill/>
          <a:ln>
            <a:noFill/>
          </a:ln>
        </p:spPr>
      </p:pic>
      <p:sp>
        <p:nvSpPr>
          <p:cNvPr id="286" name="Google Shape;286;p37"/>
          <p:cNvSpPr txBox="1">
            <a:spLocks noGrp="1"/>
          </p:cNvSpPr>
          <p:nvPr>
            <p:ph type="body" idx="1"/>
          </p:nvPr>
        </p:nvSpPr>
        <p:spPr>
          <a:xfrm>
            <a:off x="962891" y="1612542"/>
            <a:ext cx="8534400" cy="45259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200"/>
              <a:buFont typeface="Arial"/>
              <a:buNone/>
            </a:pPr>
            <a:r>
              <a:rPr lang="en-US" sz="3200" b="1" i="0" u="none" strike="noStrike" cap="none">
                <a:solidFill>
                  <a:schemeClr val="lt1"/>
                </a:solidFill>
                <a:latin typeface="Calibri"/>
                <a:ea typeface="Calibri"/>
                <a:cs typeface="Calibri"/>
                <a:sym typeface="Calibri"/>
              </a:rPr>
              <a:t>Ultimately, Hitler ordered the Jews to be executed in “</a:t>
            </a:r>
            <a:r>
              <a:rPr lang="en-US" sz="3200" b="1" i="0" u="none" strike="noStrike" cap="none">
                <a:solidFill>
                  <a:srgbClr val="FFFF00"/>
                </a:solidFill>
                <a:latin typeface="Calibri"/>
                <a:ea typeface="Calibri"/>
                <a:cs typeface="Calibri"/>
                <a:sym typeface="Calibri"/>
              </a:rPr>
              <a:t>death</a:t>
            </a:r>
            <a:r>
              <a:rPr lang="en-US" sz="3200" b="1" i="0" u="none" strike="noStrike" cap="none">
                <a:solidFill>
                  <a:schemeClr val="lt1"/>
                </a:solidFill>
                <a:latin typeface="Calibri"/>
                <a:ea typeface="Calibri"/>
                <a:cs typeface="Calibri"/>
                <a:sym typeface="Calibri"/>
              </a:rPr>
              <a:t> </a:t>
            </a:r>
            <a:r>
              <a:rPr lang="en-US" sz="3200" b="1" i="0" u="none" strike="noStrike" cap="none">
                <a:solidFill>
                  <a:srgbClr val="FFFF00"/>
                </a:solidFill>
                <a:latin typeface="Calibri"/>
                <a:ea typeface="Calibri"/>
                <a:cs typeface="Calibri"/>
                <a:sym typeface="Calibri"/>
              </a:rPr>
              <a:t>camps</a:t>
            </a:r>
            <a:r>
              <a:rPr lang="en-US" sz="3200" b="1" i="0" u="none" strike="noStrike" cap="none">
                <a:solidFill>
                  <a:schemeClr val="lt1"/>
                </a:solidFill>
                <a:latin typeface="Calibri"/>
                <a:ea typeface="Calibri"/>
                <a:cs typeface="Calibri"/>
                <a:sym typeface="Calibri"/>
              </a:rPr>
              <a:t>”.</a:t>
            </a:r>
            <a:endParaRPr/>
          </a:p>
          <a:p>
            <a:pPr marL="0" marR="0" lvl="0" indent="0" algn="l" rtl="0">
              <a:lnSpc>
                <a:spcPct val="90000"/>
              </a:lnSpc>
              <a:spcBef>
                <a:spcPts val="640"/>
              </a:spcBef>
              <a:spcAft>
                <a:spcPts val="0"/>
              </a:spcAft>
              <a:buClr>
                <a:schemeClr val="dk1"/>
              </a:buClr>
              <a:buSzPts val="3200"/>
              <a:buFont typeface="Arial"/>
              <a:buNone/>
            </a:pPr>
            <a:endParaRPr sz="3200" b="1" i="0" u="none" strike="noStrike" cap="none">
              <a:solidFill>
                <a:schemeClr val="lt1"/>
              </a:solidFill>
              <a:latin typeface="Calibri"/>
              <a:ea typeface="Calibri"/>
              <a:cs typeface="Calibri"/>
              <a:sym typeface="Calibri"/>
            </a:endParaRPr>
          </a:p>
          <a:p>
            <a:pPr marL="0" marR="0" lvl="0" indent="0" algn="l" rtl="0">
              <a:lnSpc>
                <a:spcPct val="90000"/>
              </a:lnSpc>
              <a:spcBef>
                <a:spcPts val="640"/>
              </a:spcBef>
              <a:spcAft>
                <a:spcPts val="0"/>
              </a:spcAft>
              <a:buClr>
                <a:schemeClr val="lt1"/>
              </a:buClr>
              <a:buSzPts val="3200"/>
              <a:buFont typeface="Arial"/>
              <a:buNone/>
            </a:pPr>
            <a:r>
              <a:rPr lang="en-US" sz="3200" b="1" i="0" u="none" strike="noStrike" cap="none">
                <a:solidFill>
                  <a:schemeClr val="lt1"/>
                </a:solidFill>
                <a:latin typeface="Calibri"/>
                <a:ea typeface="Calibri"/>
                <a:cs typeface="Calibri"/>
                <a:sym typeface="Calibri"/>
              </a:rPr>
              <a:t>These death camps were equipped to kill hundreds of Jewish people in </a:t>
            </a:r>
            <a:r>
              <a:rPr lang="en-US" sz="3200" b="1" i="0" u="none" strike="noStrike" cap="none">
                <a:solidFill>
                  <a:srgbClr val="FFFF00"/>
                </a:solidFill>
                <a:latin typeface="Calibri"/>
                <a:ea typeface="Calibri"/>
                <a:cs typeface="Calibri"/>
                <a:sym typeface="Calibri"/>
              </a:rPr>
              <a:t>gas</a:t>
            </a:r>
            <a:r>
              <a:rPr lang="en-US" sz="3200" b="1" i="0" u="none" strike="noStrike" cap="none">
                <a:solidFill>
                  <a:schemeClr val="lt1"/>
                </a:solidFill>
                <a:latin typeface="Calibri"/>
                <a:ea typeface="Calibri"/>
                <a:cs typeface="Calibri"/>
                <a:sym typeface="Calibri"/>
              </a:rPr>
              <a:t> </a:t>
            </a:r>
            <a:r>
              <a:rPr lang="en-US" sz="3200" b="1" i="0" u="none" strike="noStrike" cap="none">
                <a:solidFill>
                  <a:srgbClr val="FFFF00"/>
                </a:solidFill>
                <a:latin typeface="Calibri"/>
                <a:ea typeface="Calibri"/>
                <a:cs typeface="Calibri"/>
                <a:sym typeface="Calibri"/>
              </a:rPr>
              <a:t>chambers</a:t>
            </a:r>
            <a:r>
              <a:rPr lang="en-US" sz="3200" b="1" i="0" u="none" strike="noStrike" cap="none">
                <a:solidFill>
                  <a:schemeClr val="lt1"/>
                </a:solidFill>
                <a:latin typeface="Calibri"/>
                <a:ea typeface="Calibri"/>
                <a:cs typeface="Calibri"/>
                <a:sym typeface="Calibri"/>
              </a:rPr>
              <a:t> disguised as </a:t>
            </a:r>
            <a:r>
              <a:rPr lang="en-US" sz="3200" b="1" i="0" u="none" strike="noStrike" cap="none">
                <a:solidFill>
                  <a:srgbClr val="FFFF00"/>
                </a:solidFill>
                <a:latin typeface="Calibri"/>
                <a:ea typeface="Calibri"/>
                <a:cs typeface="Calibri"/>
                <a:sym typeface="Calibri"/>
              </a:rPr>
              <a:t>showers</a:t>
            </a:r>
            <a:r>
              <a:rPr lang="en-US" sz="3200" b="1" i="0" u="none" strike="noStrike" cap="none">
                <a:solidFill>
                  <a:schemeClr val="lt1"/>
                </a:solidFill>
                <a:latin typeface="Calibri"/>
                <a:ea typeface="Calibri"/>
                <a:cs typeface="Calibri"/>
                <a:sym typeface="Calibri"/>
              </a:rPr>
              <a:t>. </a:t>
            </a:r>
            <a:endParaRPr/>
          </a:p>
          <a:p>
            <a:pPr marL="0" marR="0" lvl="0" indent="0" algn="l" rtl="0">
              <a:lnSpc>
                <a:spcPct val="90000"/>
              </a:lnSpc>
              <a:spcBef>
                <a:spcPts val="640"/>
              </a:spcBef>
              <a:spcAft>
                <a:spcPts val="0"/>
              </a:spcAft>
              <a:buClr>
                <a:schemeClr val="dk1"/>
              </a:buClr>
              <a:buSzPts val="3200"/>
              <a:buFont typeface="Arial"/>
              <a:buNone/>
            </a:pPr>
            <a:endParaRPr sz="3200" b="1" i="0" u="none" strike="noStrike" cap="none">
              <a:solidFill>
                <a:schemeClr val="lt1"/>
              </a:solidFill>
              <a:latin typeface="Calibri"/>
              <a:ea typeface="Calibri"/>
              <a:cs typeface="Calibri"/>
              <a:sym typeface="Calibri"/>
            </a:endParaRPr>
          </a:p>
          <a:p>
            <a:pPr marL="0" marR="0" lvl="0" indent="0" algn="l" rtl="0">
              <a:lnSpc>
                <a:spcPct val="90000"/>
              </a:lnSpc>
              <a:spcBef>
                <a:spcPts val="640"/>
              </a:spcBef>
              <a:spcAft>
                <a:spcPts val="0"/>
              </a:spcAft>
              <a:buClr>
                <a:schemeClr val="lt1"/>
              </a:buClr>
              <a:buSzPts val="3200"/>
              <a:buFont typeface="Arial"/>
              <a:buNone/>
            </a:pPr>
            <a:r>
              <a:rPr lang="en-US" sz="3200" b="1" i="0" u="none" strike="noStrike" cap="none">
                <a:solidFill>
                  <a:schemeClr val="lt1"/>
                </a:solidFill>
                <a:latin typeface="Calibri"/>
                <a:ea typeface="Calibri"/>
                <a:cs typeface="Calibri"/>
                <a:sym typeface="Calibri"/>
              </a:rPr>
              <a:t>By the end of WWII, over </a:t>
            </a:r>
            <a:r>
              <a:rPr lang="en-US" sz="3200" b="1" i="0" u="none" strike="noStrike" cap="none">
                <a:solidFill>
                  <a:srgbClr val="FFFF00"/>
                </a:solidFill>
                <a:latin typeface="Calibri"/>
                <a:ea typeface="Calibri"/>
                <a:cs typeface="Calibri"/>
                <a:sym typeface="Calibri"/>
              </a:rPr>
              <a:t>6</a:t>
            </a:r>
            <a:r>
              <a:rPr lang="en-US" sz="3200" b="1" i="0" u="none" strike="noStrike" cap="none">
                <a:solidFill>
                  <a:schemeClr val="lt1"/>
                </a:solidFill>
                <a:latin typeface="Calibri"/>
                <a:ea typeface="Calibri"/>
                <a:cs typeface="Calibri"/>
                <a:sym typeface="Calibri"/>
              </a:rPr>
              <a:t> million Jews were </a:t>
            </a:r>
            <a:r>
              <a:rPr lang="en-US" sz="3200" b="1" i="0" u="none" strike="noStrike" cap="none">
                <a:solidFill>
                  <a:srgbClr val="FFFF00"/>
                </a:solidFill>
                <a:latin typeface="Calibri"/>
                <a:ea typeface="Calibri"/>
                <a:cs typeface="Calibri"/>
                <a:sym typeface="Calibri"/>
              </a:rPr>
              <a:t>murdered</a:t>
            </a:r>
            <a:r>
              <a:rPr lang="en-US" sz="3200" b="1" i="0" u="none" strike="noStrike" cap="none">
                <a:solidFill>
                  <a:schemeClr val="lt1"/>
                </a:solidFill>
                <a:latin typeface="Calibri"/>
                <a:ea typeface="Calibri"/>
                <a:cs typeface="Calibri"/>
                <a:sym typeface="Calibri"/>
              </a:rPr>
              <a:t>.</a:t>
            </a:r>
            <a:endParaRPr/>
          </a:p>
          <a:p>
            <a:pPr marL="0" marR="0" lvl="0" indent="0" algn="l" rtl="0">
              <a:lnSpc>
                <a:spcPct val="90000"/>
              </a:lnSpc>
              <a:spcBef>
                <a:spcPts val="640"/>
              </a:spcBef>
              <a:spcAft>
                <a:spcPts val="0"/>
              </a:spcAft>
              <a:buClr>
                <a:schemeClr val="dk1"/>
              </a:buClr>
              <a:buSzPts val="3200"/>
              <a:buFont typeface="Arial"/>
              <a:buNone/>
            </a:pPr>
            <a:endParaRPr sz="3200" b="1" i="0" u="none" strike="noStrike" cap="none">
              <a:solidFill>
                <a:schemeClr val="lt1"/>
              </a:solidFill>
              <a:latin typeface="Calibri"/>
              <a:ea typeface="Calibri"/>
              <a:cs typeface="Calibri"/>
              <a:sym typeface="Calibri"/>
            </a:endParaRPr>
          </a:p>
          <a:p>
            <a:pPr marL="0" marR="0" lvl="0" indent="0" algn="l" rtl="0">
              <a:lnSpc>
                <a:spcPct val="90000"/>
              </a:lnSpc>
              <a:spcBef>
                <a:spcPts val="640"/>
              </a:spcBef>
              <a:spcAft>
                <a:spcPts val="0"/>
              </a:spcAft>
              <a:buClr>
                <a:schemeClr val="dk1"/>
              </a:buClr>
              <a:buSzPts val="3200"/>
              <a:buFont typeface="Arial"/>
              <a:buNone/>
            </a:pPr>
            <a:endParaRPr sz="3200" b="1" i="0" u="none" strike="noStrike" cap="none">
              <a:solidFill>
                <a:schemeClr val="lt1"/>
              </a:solidFill>
              <a:latin typeface="Calibri"/>
              <a:ea typeface="Calibri"/>
              <a:cs typeface="Calibri"/>
              <a:sym typeface="Calibri"/>
            </a:endParaRPr>
          </a:p>
        </p:txBody>
      </p:sp>
      <p:sp>
        <p:nvSpPr>
          <p:cNvPr id="287" name="Google Shape;287;p37"/>
          <p:cNvSpPr/>
          <p:nvPr/>
        </p:nvSpPr>
        <p:spPr>
          <a:xfrm>
            <a:off x="2476500" y="76200"/>
            <a:ext cx="5507182" cy="838200"/>
          </a:xfrm>
          <a:prstGeom prst="ribbon">
            <a:avLst>
              <a:gd name="adj1" fmla="val 16667"/>
              <a:gd name="adj2" fmla="val 50000"/>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Calibri"/>
                <a:ea typeface="Calibri"/>
                <a:cs typeface="Calibri"/>
                <a:sym typeface="Calibri"/>
              </a:rPr>
              <a:t>Holocaust</a:t>
            </a:r>
            <a:endParaRPr sz="3600" b="1">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8"/>
          <p:cNvSpPr/>
          <p:nvPr/>
        </p:nvSpPr>
        <p:spPr>
          <a:xfrm>
            <a:off x="2476500" y="76200"/>
            <a:ext cx="5507182" cy="838200"/>
          </a:xfrm>
          <a:prstGeom prst="ribbon">
            <a:avLst>
              <a:gd name="adj1" fmla="val 16667"/>
              <a:gd name="adj2" fmla="val 50000"/>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Calibri"/>
                <a:ea typeface="Calibri"/>
                <a:cs typeface="Calibri"/>
                <a:sym typeface="Calibri"/>
              </a:rPr>
              <a:t>Holocaust</a:t>
            </a:r>
            <a:endParaRPr sz="3600" b="1">
              <a:solidFill>
                <a:schemeClr val="lt1"/>
              </a:solidFill>
              <a:latin typeface="Calibri"/>
              <a:ea typeface="Calibri"/>
              <a:cs typeface="Calibri"/>
              <a:sym typeface="Calibri"/>
            </a:endParaRPr>
          </a:p>
        </p:txBody>
      </p:sp>
      <p:pic>
        <p:nvPicPr>
          <p:cNvPr id="293" name="Google Shape;293;p38"/>
          <p:cNvPicPr preferRelativeResize="0"/>
          <p:nvPr/>
        </p:nvPicPr>
        <p:blipFill rotWithShape="1">
          <a:blip r:embed="rId3">
            <a:alphaModFix/>
          </a:blip>
          <a:srcRect/>
          <a:stretch/>
        </p:blipFill>
        <p:spPr>
          <a:xfrm>
            <a:off x="762000" y="1066800"/>
            <a:ext cx="8610600" cy="5410200"/>
          </a:xfrm>
          <a:prstGeom prst="rect">
            <a:avLst/>
          </a:prstGeom>
          <a:solidFill>
            <a:srgbClr val="ECECEC"/>
          </a:solidFill>
          <a:ln w="88900" cap="sq" cmpd="sng">
            <a:solidFill>
              <a:srgbClr val="FFFF00"/>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94" name="Google Shape;294;p38"/>
          <p:cNvSpPr/>
          <p:nvPr/>
        </p:nvSpPr>
        <p:spPr>
          <a:xfrm>
            <a:off x="2133600" y="6882581"/>
            <a:ext cx="5715000" cy="838200"/>
          </a:xfrm>
          <a:prstGeom prst="rect">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chemeClr val="lt1"/>
                </a:solidFill>
                <a:latin typeface="Calibri"/>
                <a:ea typeface="Calibri"/>
                <a:cs typeface="Calibri"/>
                <a:sym typeface="Calibri"/>
              </a:rPr>
              <a:t>The picture above is an actual gas chamber used in the death camps.</a:t>
            </a:r>
            <a:endParaRPr sz="2800" b="1">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39"/>
          <p:cNvPicPr preferRelativeResize="0"/>
          <p:nvPr/>
        </p:nvPicPr>
        <p:blipFill rotWithShape="1">
          <a:blip r:embed="rId3">
            <a:alphaModFix/>
          </a:blip>
          <a:srcRect/>
          <a:stretch/>
        </p:blipFill>
        <p:spPr>
          <a:xfrm>
            <a:off x="5107858" y="1524000"/>
            <a:ext cx="4612811" cy="6044139"/>
          </a:xfrm>
          <a:prstGeom prst="roundRect">
            <a:avLst>
              <a:gd name="adj" fmla="val 4167"/>
            </a:avLst>
          </a:prstGeom>
          <a:solidFill>
            <a:srgbClr val="FFFFFF"/>
          </a:solidFill>
          <a:ln w="76200" cap="sq" cmpd="sng">
            <a:solidFill>
              <a:srgbClr val="FFFF00"/>
            </a:solidFill>
            <a:prstDash val="solid"/>
            <a:miter lim="800000"/>
            <a:headEnd type="none" w="sm" len="sm"/>
            <a:tailEnd type="none" w="sm" len="sm"/>
          </a:ln>
          <a:effectLst>
            <a:reflection stA="28000" endPos="28000" dist="5000" dir="5400000" sy="-100000" algn="bl" rotWithShape="0"/>
          </a:effectLst>
        </p:spPr>
      </p:pic>
      <p:pic>
        <p:nvPicPr>
          <p:cNvPr id="300" name="Google Shape;300;p39"/>
          <p:cNvPicPr preferRelativeResize="0"/>
          <p:nvPr/>
        </p:nvPicPr>
        <p:blipFill rotWithShape="1">
          <a:blip r:embed="rId4">
            <a:alphaModFix/>
          </a:blip>
          <a:srcRect/>
          <a:stretch/>
        </p:blipFill>
        <p:spPr>
          <a:xfrm>
            <a:off x="340189" y="1524000"/>
            <a:ext cx="4602480" cy="6044139"/>
          </a:xfrm>
          <a:prstGeom prst="roundRect">
            <a:avLst>
              <a:gd name="adj" fmla="val 4167"/>
            </a:avLst>
          </a:prstGeom>
          <a:solidFill>
            <a:srgbClr val="FFFFFF"/>
          </a:solidFill>
          <a:ln w="76200" cap="sq" cmpd="sng">
            <a:solidFill>
              <a:srgbClr val="FFFF00"/>
            </a:solidFill>
            <a:prstDash val="solid"/>
            <a:miter lim="800000"/>
            <a:headEnd type="none" w="sm" len="sm"/>
            <a:tailEnd type="none" w="sm" len="sm"/>
          </a:ln>
          <a:effectLst>
            <a:reflection stA="28000" endPos="28000" dist="5000" dir="5400000" sy="-100000" algn="bl" rotWithShape="0"/>
          </a:effectLst>
        </p:spPr>
      </p:pic>
      <p:sp>
        <p:nvSpPr>
          <p:cNvPr id="301" name="Google Shape;301;p39"/>
          <p:cNvSpPr/>
          <p:nvPr/>
        </p:nvSpPr>
        <p:spPr>
          <a:xfrm>
            <a:off x="1282618" y="152400"/>
            <a:ext cx="7650480" cy="1219200"/>
          </a:xfrm>
          <a:prstGeom prst="ribbon">
            <a:avLst>
              <a:gd name="adj1" fmla="val 16667"/>
              <a:gd name="adj2" fmla="val 50000"/>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antata One"/>
                <a:ea typeface="Cantata One"/>
                <a:cs typeface="Cantata One"/>
                <a:sym typeface="Cantata One"/>
              </a:rPr>
              <a:t>Holocaust News Article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1"/>
          <p:cNvSpPr/>
          <p:nvPr/>
        </p:nvSpPr>
        <p:spPr>
          <a:xfrm>
            <a:off x="304800" y="228600"/>
            <a:ext cx="9448800" cy="7315200"/>
          </a:xfrm>
          <a:prstGeom prst="rect">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6">
              <a:solidFill>
                <a:schemeClr val="lt1"/>
              </a:solidFill>
              <a:latin typeface="Calibri"/>
              <a:ea typeface="Calibri"/>
              <a:cs typeface="Calibri"/>
              <a:sym typeface="Calibri"/>
            </a:endParaRPr>
          </a:p>
        </p:txBody>
      </p:sp>
      <p:sp>
        <p:nvSpPr>
          <p:cNvPr id="315" name="Google Shape;315;p41"/>
          <p:cNvSpPr txBox="1"/>
          <p:nvPr/>
        </p:nvSpPr>
        <p:spPr>
          <a:xfrm>
            <a:off x="3733800" y="228600"/>
            <a:ext cx="2819400" cy="9550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FFFFFF"/>
                </a:solidFill>
                <a:latin typeface="Calibri"/>
                <a:ea typeface="Calibri"/>
                <a:cs typeface="Calibri"/>
                <a:sym typeface="Calibri"/>
              </a:rPr>
              <a:t>Terms of Use</a:t>
            </a:r>
            <a:endParaRPr sz="3600">
              <a:solidFill>
                <a:srgbClr val="000000"/>
              </a:solidFill>
              <a:latin typeface="Calibri"/>
              <a:ea typeface="Calibri"/>
              <a:cs typeface="Calibri"/>
              <a:sym typeface="Calibri"/>
            </a:endParaRPr>
          </a:p>
          <a:p>
            <a:pPr marL="0" marR="0" lvl="0" indent="0" algn="l" rtl="0">
              <a:spcBef>
                <a:spcPts val="0"/>
              </a:spcBef>
              <a:spcAft>
                <a:spcPts val="0"/>
              </a:spcAft>
              <a:buNone/>
            </a:pPr>
            <a:endParaRPr sz="2006">
              <a:solidFill>
                <a:schemeClr val="dk1"/>
              </a:solidFill>
              <a:latin typeface="Calibri"/>
              <a:ea typeface="Calibri"/>
              <a:cs typeface="Calibri"/>
              <a:sym typeface="Calibri"/>
            </a:endParaRPr>
          </a:p>
        </p:txBody>
      </p:sp>
      <p:sp>
        <p:nvSpPr>
          <p:cNvPr id="316" name="Google Shape;316;p41"/>
          <p:cNvSpPr txBox="1"/>
          <p:nvPr/>
        </p:nvSpPr>
        <p:spPr>
          <a:xfrm>
            <a:off x="533400" y="990600"/>
            <a:ext cx="9067800" cy="59093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FFFFFF"/>
                </a:solidFill>
                <a:latin typeface="Calibri"/>
                <a:ea typeface="Calibri"/>
                <a:cs typeface="Calibri"/>
                <a:sym typeface="Calibri"/>
              </a:rPr>
              <a:t>© Brainy Yak. Your download includes a limited use license from Brainy Yak. The purchaser may use the resource for personal classroom use only. The license is not transferable to another person. Other teachers should purchase their own license through my store. </a:t>
            </a:r>
            <a:endParaRPr/>
          </a:p>
          <a:p>
            <a:pPr marL="0" marR="0" lvl="0" indent="0" algn="l" rtl="0">
              <a:spcBef>
                <a:spcPts val="0"/>
              </a:spcBef>
              <a:spcAft>
                <a:spcPts val="0"/>
              </a:spcAft>
              <a:buNone/>
            </a:pPr>
            <a:endParaRPr sz="1800" b="1">
              <a:solidFill>
                <a:srgbClr val="FFFFFF"/>
              </a:solidFill>
              <a:latin typeface="Calibri"/>
              <a:ea typeface="Calibri"/>
              <a:cs typeface="Calibri"/>
              <a:sym typeface="Calibri"/>
            </a:endParaRPr>
          </a:p>
          <a:p>
            <a:pPr marL="0" marR="0" lvl="0" indent="0" algn="l" rtl="0">
              <a:spcBef>
                <a:spcPts val="0"/>
              </a:spcBef>
              <a:spcAft>
                <a:spcPts val="0"/>
              </a:spcAft>
              <a:buNone/>
            </a:pPr>
            <a:r>
              <a:rPr lang="en-US" sz="1800" b="1">
                <a:solidFill>
                  <a:srgbClr val="FFFFFF"/>
                </a:solidFill>
                <a:latin typeface="Calibri"/>
                <a:ea typeface="Calibri"/>
                <a:cs typeface="Calibri"/>
                <a:sym typeface="Calibri"/>
              </a:rPr>
              <a:t>This resource is not to be used:</a:t>
            </a:r>
            <a:endParaRPr/>
          </a:p>
          <a:p>
            <a:pPr marL="0" marR="0" lvl="0" indent="0" algn="l" rtl="0">
              <a:spcBef>
                <a:spcPts val="0"/>
              </a:spcBef>
              <a:spcAft>
                <a:spcPts val="0"/>
              </a:spcAft>
              <a:buNone/>
            </a:pPr>
            <a:r>
              <a:rPr lang="en-US" sz="1800" b="1">
                <a:solidFill>
                  <a:srgbClr val="FFFFFF"/>
                </a:solidFill>
                <a:latin typeface="Calibri"/>
                <a:ea typeface="Calibri"/>
                <a:cs typeface="Calibri"/>
                <a:sym typeface="Calibri"/>
              </a:rPr>
              <a:t>By an entire grade level, school, or district without purchasing the proper number of licenses. For school/district licenses at a discount, please contact me.</a:t>
            </a:r>
            <a:endParaRPr/>
          </a:p>
          <a:p>
            <a:pPr marL="0" marR="0" lvl="0" indent="0" algn="l" rtl="0">
              <a:spcBef>
                <a:spcPts val="0"/>
              </a:spcBef>
              <a:spcAft>
                <a:spcPts val="0"/>
              </a:spcAft>
              <a:buNone/>
            </a:pPr>
            <a:r>
              <a:rPr lang="en-US" sz="1800" b="1">
                <a:solidFill>
                  <a:srgbClr val="FFFFFF"/>
                </a:solidFill>
                <a:latin typeface="Calibri"/>
                <a:ea typeface="Calibri"/>
                <a:cs typeface="Calibri"/>
                <a:sym typeface="Calibri"/>
              </a:rPr>
              <a:t>As part of a product listed for sale or for free by another individual.</a:t>
            </a:r>
            <a:endParaRPr/>
          </a:p>
          <a:p>
            <a:pPr marL="0" marR="0" lvl="0" indent="0" algn="l" rtl="0">
              <a:spcBef>
                <a:spcPts val="0"/>
              </a:spcBef>
              <a:spcAft>
                <a:spcPts val="0"/>
              </a:spcAft>
              <a:buNone/>
            </a:pPr>
            <a:r>
              <a:rPr lang="en-US" sz="1800" b="1">
                <a:solidFill>
                  <a:srgbClr val="FFFFFF"/>
                </a:solidFill>
                <a:latin typeface="Calibri"/>
                <a:ea typeface="Calibri"/>
                <a:cs typeface="Calibri"/>
                <a:sym typeface="Calibri"/>
              </a:rPr>
              <a:t>On shared databases.</a:t>
            </a:r>
            <a:endParaRPr/>
          </a:p>
          <a:p>
            <a:pPr marL="0" marR="0" lvl="0" indent="0" algn="l" rtl="0">
              <a:spcBef>
                <a:spcPts val="0"/>
              </a:spcBef>
              <a:spcAft>
                <a:spcPts val="0"/>
              </a:spcAft>
              <a:buNone/>
            </a:pPr>
            <a:r>
              <a:rPr lang="en-US" sz="1800" b="1">
                <a:solidFill>
                  <a:srgbClr val="FFFFFF"/>
                </a:solidFill>
                <a:latin typeface="Calibri"/>
                <a:ea typeface="Calibri"/>
                <a:cs typeface="Calibri"/>
                <a:sym typeface="Calibri"/>
              </a:rPr>
              <a:t>Online in any way other than on password-protected website for student use only. </a:t>
            </a:r>
            <a:endParaRPr/>
          </a:p>
          <a:p>
            <a:pPr marL="0" marR="0" lvl="0" indent="0" algn="l" rtl="0">
              <a:spcBef>
                <a:spcPts val="0"/>
              </a:spcBef>
              <a:spcAft>
                <a:spcPts val="0"/>
              </a:spcAft>
              <a:buNone/>
            </a:pPr>
            <a:endParaRPr sz="1800" b="1">
              <a:solidFill>
                <a:srgbClr val="FFFFFF"/>
              </a:solidFill>
              <a:latin typeface="Calibri"/>
              <a:ea typeface="Calibri"/>
              <a:cs typeface="Calibri"/>
              <a:sym typeface="Calibri"/>
            </a:endParaRPr>
          </a:p>
          <a:p>
            <a:pPr marL="0" marR="0" lvl="0" indent="0" algn="l" rtl="0">
              <a:spcBef>
                <a:spcPts val="0"/>
              </a:spcBef>
              <a:spcAft>
                <a:spcPts val="0"/>
              </a:spcAft>
              <a:buNone/>
            </a:pPr>
            <a:r>
              <a:rPr lang="en-US" sz="1800" b="1">
                <a:solidFill>
                  <a:srgbClr val="FFFFFF"/>
                </a:solidFill>
                <a:latin typeface="Calibri"/>
                <a:ea typeface="Calibri"/>
                <a:cs typeface="Calibri"/>
                <a:sym typeface="Calibri"/>
              </a:rPr>
              <a:t>© Copyright Brainy Yak. All rights reserved. Permission is granted to copy pages specifically designed for student or teacher use by the original purchaser or licensee. The reproduction of any other part of this product is strictly prohibited. Copying any part of this product and placing it on the Internet in any form (even a personal/classroom website) is strictly forbidden. Doing so makes it possible for an Internet search to make the document available on the Internet, free of charge, and is a violation of the Digital Millennium Copyright Act (DMCA).</a:t>
            </a:r>
            <a:endParaRPr/>
          </a:p>
          <a:p>
            <a:pPr marL="0" marR="0" lvl="0" indent="0" algn="l" rtl="0">
              <a:spcBef>
                <a:spcPts val="0"/>
              </a:spcBef>
              <a:spcAft>
                <a:spcPts val="0"/>
              </a:spcAft>
              <a:buNone/>
            </a:pPr>
            <a:endParaRPr sz="1800" b="1">
              <a:solidFill>
                <a:srgbClr val="FFFFFF"/>
              </a:solidFill>
              <a:latin typeface="Calibri"/>
              <a:ea typeface="Calibri"/>
              <a:cs typeface="Calibri"/>
              <a:sym typeface="Calibri"/>
            </a:endParaRPr>
          </a:p>
          <a:p>
            <a:pPr marL="0" marR="0" lvl="0" indent="0" algn="l" rtl="0">
              <a:spcBef>
                <a:spcPts val="0"/>
              </a:spcBef>
              <a:spcAft>
                <a:spcPts val="0"/>
              </a:spcAft>
              <a:buNone/>
            </a:pPr>
            <a:r>
              <a:rPr lang="en-US" sz="1800" b="1">
                <a:solidFill>
                  <a:srgbClr val="FFFFFF"/>
                </a:solidFill>
                <a:latin typeface="Calibri"/>
                <a:ea typeface="Calibri"/>
                <a:cs typeface="Calibri"/>
                <a:sym typeface="Calibri"/>
              </a:rPr>
              <a:t>Thank you,</a:t>
            </a:r>
            <a:endParaRPr/>
          </a:p>
          <a:p>
            <a:pPr marL="0" marR="0" lvl="0" indent="0" algn="l" rtl="0">
              <a:spcBef>
                <a:spcPts val="0"/>
              </a:spcBef>
              <a:spcAft>
                <a:spcPts val="0"/>
              </a:spcAft>
              <a:buNone/>
            </a:pPr>
            <a:r>
              <a:rPr lang="en-US" sz="1800" b="1">
                <a:solidFill>
                  <a:srgbClr val="FFFFFF"/>
                </a:solidFill>
                <a:latin typeface="Calibri"/>
                <a:ea typeface="Calibri"/>
                <a:cs typeface="Calibri"/>
                <a:sym typeface="Calibri"/>
              </a:rPr>
              <a:t>James at Brainy Yak</a:t>
            </a:r>
            <a:endParaRPr sz="1800" b="1">
              <a:solidFill>
                <a:srgbClr val="FFFFFF"/>
              </a:solidFill>
              <a:latin typeface="Calibri"/>
              <a:ea typeface="Calibri"/>
              <a:cs typeface="Calibri"/>
              <a:sym typeface="Calibri"/>
            </a:endParaRPr>
          </a:p>
        </p:txBody>
      </p:sp>
      <p:pic>
        <p:nvPicPr>
          <p:cNvPr id="317" name="Google Shape;317;p41">
            <a:hlinkClick r:id="rId3"/>
          </p:cNvPr>
          <p:cNvPicPr preferRelativeResize="0"/>
          <p:nvPr/>
        </p:nvPicPr>
        <p:blipFill rotWithShape="1">
          <a:blip r:embed="rId4">
            <a:alphaModFix/>
          </a:blip>
          <a:srcRect/>
          <a:stretch/>
        </p:blipFill>
        <p:spPr>
          <a:xfrm>
            <a:off x="2773658" y="6088472"/>
            <a:ext cx="1444877" cy="1450974"/>
          </a:xfrm>
          <a:prstGeom prst="rect">
            <a:avLst/>
          </a:prstGeom>
          <a:noFill/>
          <a:ln>
            <a:noFill/>
          </a:ln>
        </p:spPr>
      </p:pic>
      <p:pic>
        <p:nvPicPr>
          <p:cNvPr id="318" name="Google Shape;318;p41">
            <a:hlinkClick r:id="rId5"/>
          </p:cNvPr>
          <p:cNvPicPr preferRelativeResize="0"/>
          <p:nvPr/>
        </p:nvPicPr>
        <p:blipFill rotWithShape="1">
          <a:blip r:embed="rId6">
            <a:alphaModFix/>
          </a:blip>
          <a:srcRect/>
          <a:stretch/>
        </p:blipFill>
        <p:spPr>
          <a:xfrm>
            <a:off x="5931368" y="6246868"/>
            <a:ext cx="1054699" cy="1054699"/>
          </a:xfrm>
          <a:prstGeom prst="rect">
            <a:avLst/>
          </a:prstGeom>
          <a:noFill/>
          <a:ln>
            <a:noFill/>
          </a:ln>
        </p:spPr>
      </p:pic>
      <p:pic>
        <p:nvPicPr>
          <p:cNvPr id="319" name="Google Shape;319;p41">
            <a:hlinkClick r:id="rId7"/>
          </p:cNvPr>
          <p:cNvPicPr preferRelativeResize="0"/>
          <p:nvPr/>
        </p:nvPicPr>
        <p:blipFill rotWithShape="1">
          <a:blip r:embed="rId8">
            <a:alphaModFix/>
          </a:blip>
          <a:srcRect/>
          <a:stretch/>
        </p:blipFill>
        <p:spPr>
          <a:xfrm>
            <a:off x="7180945" y="6246410"/>
            <a:ext cx="975445" cy="975445"/>
          </a:xfrm>
          <a:prstGeom prst="rect">
            <a:avLst/>
          </a:prstGeom>
          <a:noFill/>
          <a:ln>
            <a:noFill/>
          </a:ln>
        </p:spPr>
      </p:pic>
      <p:pic>
        <p:nvPicPr>
          <p:cNvPr id="320" name="Google Shape;320;p41">
            <a:hlinkClick r:id="rId9"/>
          </p:cNvPr>
          <p:cNvPicPr preferRelativeResize="0"/>
          <p:nvPr/>
        </p:nvPicPr>
        <p:blipFill rotWithShape="1">
          <a:blip r:embed="rId10">
            <a:alphaModFix/>
          </a:blip>
          <a:srcRect/>
          <a:stretch/>
        </p:blipFill>
        <p:spPr>
          <a:xfrm>
            <a:off x="8464244" y="6258604"/>
            <a:ext cx="975445" cy="963251"/>
          </a:xfrm>
          <a:prstGeom prst="rect">
            <a:avLst/>
          </a:prstGeom>
          <a:noFill/>
          <a:ln>
            <a:noFill/>
          </a:ln>
        </p:spPr>
      </p:pic>
      <p:pic>
        <p:nvPicPr>
          <p:cNvPr id="321" name="Google Shape;321;p41">
            <a:hlinkClick r:id="rId11"/>
          </p:cNvPr>
          <p:cNvPicPr preferRelativeResize="0"/>
          <p:nvPr/>
        </p:nvPicPr>
        <p:blipFill rotWithShape="1">
          <a:blip r:embed="rId12">
            <a:alphaModFix/>
          </a:blip>
          <a:srcRect/>
          <a:stretch/>
        </p:blipFill>
        <p:spPr>
          <a:xfrm>
            <a:off x="4480304" y="6258604"/>
            <a:ext cx="1276252" cy="103122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0"/>
          <p:cNvSpPr/>
          <p:nvPr/>
        </p:nvSpPr>
        <p:spPr>
          <a:xfrm>
            <a:off x="990600" y="152400"/>
            <a:ext cx="8229600" cy="1219200"/>
          </a:xfrm>
          <a:prstGeom prst="ribbon">
            <a:avLst>
              <a:gd name="adj1" fmla="val 16667"/>
              <a:gd name="adj2" fmla="val 50000"/>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6">
              <a:solidFill>
                <a:schemeClr val="lt1"/>
              </a:solidFill>
              <a:latin typeface="Calibri"/>
              <a:ea typeface="Calibri"/>
              <a:cs typeface="Calibri"/>
              <a:sym typeface="Calibri"/>
            </a:endParaRPr>
          </a:p>
        </p:txBody>
      </p:sp>
      <p:sp>
        <p:nvSpPr>
          <p:cNvPr id="307" name="Google Shape;307;p40"/>
          <p:cNvSpPr txBox="1">
            <a:spLocks noGrp="1"/>
          </p:cNvSpPr>
          <p:nvPr>
            <p:ph type="title"/>
          </p:nvPr>
        </p:nvSpPr>
        <p:spPr>
          <a:xfrm>
            <a:off x="533400" y="152400"/>
            <a:ext cx="9052560" cy="1295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200"/>
              <a:buFont typeface="Calibri"/>
              <a:buNone/>
            </a:pPr>
            <a:r>
              <a:rPr lang="en-US" sz="3200" b="1" i="0" u="none" strike="noStrike" cap="none">
                <a:solidFill>
                  <a:schemeClr val="lt1"/>
                </a:solidFill>
                <a:latin typeface="Calibri"/>
                <a:ea typeface="Calibri"/>
                <a:cs typeface="Calibri"/>
                <a:sym typeface="Calibri"/>
              </a:rPr>
              <a:t>Impact of Prejudice </a:t>
            </a:r>
            <a:br>
              <a:rPr lang="en-US" sz="3200" b="1" i="0" u="none" strike="noStrike" cap="none">
                <a:solidFill>
                  <a:schemeClr val="lt1"/>
                </a:solidFill>
                <a:latin typeface="Calibri"/>
                <a:ea typeface="Calibri"/>
                <a:cs typeface="Calibri"/>
                <a:sym typeface="Calibri"/>
              </a:rPr>
            </a:br>
            <a:r>
              <a:rPr lang="en-US" sz="3200" b="1" i="0" u="none" strike="noStrike" cap="none">
                <a:solidFill>
                  <a:schemeClr val="lt1"/>
                </a:solidFill>
                <a:latin typeface="Calibri"/>
                <a:ea typeface="Calibri"/>
                <a:cs typeface="Calibri"/>
                <a:sym typeface="Calibri"/>
              </a:rPr>
              <a:t>Views Writing Prompt</a:t>
            </a:r>
            <a:endParaRPr sz="3200" b="0" i="0" u="none" strike="noStrike" cap="none">
              <a:solidFill>
                <a:schemeClr val="lt1"/>
              </a:solidFill>
              <a:latin typeface="Calibri"/>
              <a:ea typeface="Calibri"/>
              <a:cs typeface="Calibri"/>
              <a:sym typeface="Calibri"/>
            </a:endParaRPr>
          </a:p>
        </p:txBody>
      </p:sp>
      <p:pic>
        <p:nvPicPr>
          <p:cNvPr id="308" name="Google Shape;308;p40"/>
          <p:cNvPicPr preferRelativeResize="0"/>
          <p:nvPr/>
        </p:nvPicPr>
        <p:blipFill rotWithShape="1">
          <a:blip r:embed="rId3">
            <a:alphaModFix/>
          </a:blip>
          <a:srcRect/>
          <a:stretch/>
        </p:blipFill>
        <p:spPr>
          <a:xfrm>
            <a:off x="5181600" y="1620438"/>
            <a:ext cx="4521477" cy="5801273"/>
          </a:xfrm>
          <a:prstGeom prst="roundRect">
            <a:avLst>
              <a:gd name="adj" fmla="val 4167"/>
            </a:avLst>
          </a:prstGeom>
          <a:solidFill>
            <a:srgbClr val="FFFFFF"/>
          </a:solidFill>
          <a:ln w="76200" cap="sq" cmpd="sng">
            <a:solidFill>
              <a:srgbClr val="FFFF00"/>
            </a:solidFill>
            <a:prstDash val="solid"/>
            <a:miter lim="800000"/>
            <a:headEnd type="none" w="sm" len="sm"/>
            <a:tailEnd type="none" w="sm" len="sm"/>
          </a:ln>
          <a:effectLst>
            <a:reflection stA="28000" endPos="28000" dist="5000" dir="5400000" sy="-100000" algn="bl" rotWithShape="0"/>
          </a:effectLst>
        </p:spPr>
      </p:pic>
      <p:pic>
        <p:nvPicPr>
          <p:cNvPr id="309" name="Google Shape;309;p40"/>
          <p:cNvPicPr preferRelativeResize="0"/>
          <p:nvPr/>
        </p:nvPicPr>
        <p:blipFill rotWithShape="1">
          <a:blip r:embed="rId4">
            <a:alphaModFix/>
          </a:blip>
          <a:srcRect/>
          <a:stretch/>
        </p:blipFill>
        <p:spPr>
          <a:xfrm>
            <a:off x="381000" y="1620438"/>
            <a:ext cx="4343400" cy="5839533"/>
          </a:xfrm>
          <a:prstGeom prst="roundRect">
            <a:avLst>
              <a:gd name="adj" fmla="val 4167"/>
            </a:avLst>
          </a:prstGeom>
          <a:solidFill>
            <a:srgbClr val="FFFFFF"/>
          </a:solidFill>
          <a:ln w="76200" cap="sq" cmpd="sng">
            <a:solidFill>
              <a:srgbClr val="FFFF00"/>
            </a:solidFill>
            <a:prstDash val="solid"/>
            <a:miter lim="800000"/>
            <a:headEnd type="none" w="sm" len="sm"/>
            <a:tailEnd type="none" w="sm" len="sm"/>
          </a:ln>
          <a:effectLst>
            <a:reflection stA="28000" endPos="28000" dist="5000" dir="5400000" sy="-100000" algn="bl" rotWithShape="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5"/>
          <p:cNvPicPr preferRelativeResize="0"/>
          <p:nvPr/>
        </p:nvPicPr>
        <p:blipFill rotWithShape="1">
          <a:blip r:embed="rId3">
            <a:alphaModFix/>
          </a:blip>
          <a:srcRect/>
          <a:stretch/>
        </p:blipFill>
        <p:spPr>
          <a:xfrm>
            <a:off x="457200" y="381000"/>
            <a:ext cx="9327688" cy="6931753"/>
          </a:xfrm>
          <a:prstGeom prst="rect">
            <a:avLst/>
          </a:prstGeom>
          <a:noFill/>
          <a:ln>
            <a:noFill/>
          </a:ln>
        </p:spPr>
      </p:pic>
      <p:sp>
        <p:nvSpPr>
          <p:cNvPr id="110" name="Google Shape;110;p15"/>
          <p:cNvSpPr txBox="1"/>
          <p:nvPr/>
        </p:nvSpPr>
        <p:spPr>
          <a:xfrm>
            <a:off x="1463444" y="1219200"/>
            <a:ext cx="7315200" cy="501675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FF0000"/>
                </a:solidFill>
                <a:latin typeface="Calibri"/>
                <a:ea typeface="Calibri"/>
                <a:cs typeface="Calibri"/>
                <a:sym typeface="Calibri"/>
              </a:rPr>
              <a:t>Standard</a:t>
            </a:r>
            <a:r>
              <a:rPr lang="en-US" sz="4000" b="1">
                <a:solidFill>
                  <a:srgbClr val="FFFFFF"/>
                </a:solidFill>
                <a:latin typeface="Calibri"/>
                <a:ea typeface="Calibri"/>
                <a:cs typeface="Calibri"/>
                <a:sym typeface="Calibri"/>
              </a:rPr>
              <a:t>: SS6H3 Explain conflict and change in Europe.</a:t>
            </a:r>
            <a:endParaRPr/>
          </a:p>
          <a:p>
            <a:pPr marL="0" marR="0" lvl="0" indent="0" algn="ctr" rtl="0">
              <a:spcBef>
                <a:spcPts val="0"/>
              </a:spcBef>
              <a:spcAft>
                <a:spcPts val="0"/>
              </a:spcAft>
              <a:buNone/>
            </a:pPr>
            <a:endParaRPr sz="4000" b="1">
              <a:solidFill>
                <a:srgbClr val="FFFFFF"/>
              </a:solidFill>
              <a:latin typeface="Calibri"/>
              <a:ea typeface="Calibri"/>
              <a:cs typeface="Calibri"/>
              <a:sym typeface="Calibri"/>
            </a:endParaRPr>
          </a:p>
          <a:p>
            <a:pPr marL="0" marR="0" lvl="0" indent="0" algn="ctr" rtl="0">
              <a:spcBef>
                <a:spcPts val="0"/>
              </a:spcBef>
              <a:spcAft>
                <a:spcPts val="0"/>
              </a:spcAft>
              <a:buNone/>
            </a:pPr>
            <a:r>
              <a:rPr lang="en-US" sz="4000" b="1">
                <a:solidFill>
                  <a:srgbClr val="FF0000"/>
                </a:solidFill>
                <a:latin typeface="Calibri"/>
                <a:ea typeface="Calibri"/>
                <a:cs typeface="Calibri"/>
                <a:sym typeface="Calibri"/>
              </a:rPr>
              <a:t>Element</a:t>
            </a:r>
            <a:r>
              <a:rPr lang="en-US" sz="4000" b="1">
                <a:solidFill>
                  <a:srgbClr val="FFFFFF"/>
                </a:solidFill>
                <a:latin typeface="Calibri"/>
                <a:ea typeface="Calibri"/>
                <a:cs typeface="Calibri"/>
                <a:sym typeface="Calibri"/>
              </a:rPr>
              <a:t>: b. Explain the rise of Nazism including pre existing prejudices, the use of propaganda, and events which resulted in the Holocaust.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120444" y="1098243"/>
            <a:ext cx="5823156" cy="5237300"/>
          </a:xfrm>
          <a:prstGeom prst="rect">
            <a:avLst/>
          </a:prstGeom>
          <a:noFill/>
          <a:ln>
            <a:noFill/>
          </a:ln>
        </p:spPr>
      </p:pic>
      <p:sp>
        <p:nvSpPr>
          <p:cNvPr id="116" name="Google Shape;116;p16"/>
          <p:cNvSpPr txBox="1">
            <a:spLocks noGrp="1"/>
          </p:cNvSpPr>
          <p:nvPr>
            <p:ph type="title"/>
          </p:nvPr>
        </p:nvSpPr>
        <p:spPr>
          <a:xfrm>
            <a:off x="914400" y="46862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Calibri"/>
              <a:buNone/>
            </a:pPr>
            <a:r>
              <a:rPr lang="en-US" sz="4400" b="1" i="0" u="none" strike="noStrike" cap="none">
                <a:solidFill>
                  <a:schemeClr val="lt1"/>
                </a:solidFill>
                <a:latin typeface="Calibri"/>
                <a:ea typeface="Calibri"/>
                <a:cs typeface="Calibri"/>
                <a:sym typeface="Calibri"/>
              </a:rPr>
              <a:t> </a:t>
            </a:r>
            <a:endParaRPr sz="4400" b="1" i="0" u="none" strike="noStrike" cap="none">
              <a:solidFill>
                <a:schemeClr val="lt1"/>
              </a:solidFill>
              <a:latin typeface="Calibri"/>
              <a:ea typeface="Calibri"/>
              <a:cs typeface="Calibri"/>
              <a:sym typeface="Calibri"/>
            </a:endParaRPr>
          </a:p>
        </p:txBody>
      </p:sp>
      <p:sp>
        <p:nvSpPr>
          <p:cNvPr id="117" name="Google Shape;117;p16"/>
          <p:cNvSpPr txBox="1">
            <a:spLocks noGrp="1"/>
          </p:cNvSpPr>
          <p:nvPr>
            <p:ph type="body" idx="1"/>
          </p:nvPr>
        </p:nvSpPr>
        <p:spPr>
          <a:xfrm>
            <a:off x="239660" y="1316601"/>
            <a:ext cx="5606039" cy="629034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US" sz="2400" b="1" i="0" u="none" strike="noStrike" cap="none">
                <a:solidFill>
                  <a:schemeClr val="lt1"/>
                </a:solidFill>
                <a:latin typeface="Calibri"/>
                <a:ea typeface="Calibri"/>
                <a:cs typeface="Calibri"/>
                <a:sym typeface="Calibri"/>
              </a:rPr>
              <a:t>Thousands of years prior to WWII, the </a:t>
            </a:r>
            <a:r>
              <a:rPr lang="en-US" sz="2400" b="1" i="0" u="none" strike="noStrike" cap="none">
                <a:solidFill>
                  <a:srgbClr val="FFFF00"/>
                </a:solidFill>
                <a:latin typeface="Calibri"/>
                <a:ea typeface="Calibri"/>
                <a:cs typeface="Calibri"/>
                <a:sym typeface="Calibri"/>
              </a:rPr>
              <a:t>Jewish</a:t>
            </a:r>
            <a:r>
              <a:rPr lang="en-US" sz="2400" b="1" i="0" u="none" strike="noStrike" cap="none">
                <a:solidFill>
                  <a:schemeClr val="lt1"/>
                </a:solidFill>
                <a:latin typeface="Calibri"/>
                <a:ea typeface="Calibri"/>
                <a:cs typeface="Calibri"/>
                <a:sym typeface="Calibri"/>
              </a:rPr>
              <a:t> race was </a:t>
            </a:r>
            <a:r>
              <a:rPr lang="en-US" sz="2400" b="1" i="0" u="none" strike="noStrike" cap="none">
                <a:solidFill>
                  <a:srgbClr val="FFFF00"/>
                </a:solidFill>
                <a:latin typeface="Calibri"/>
                <a:ea typeface="Calibri"/>
                <a:cs typeface="Calibri"/>
                <a:sym typeface="Calibri"/>
              </a:rPr>
              <a:t>disliked</a:t>
            </a:r>
            <a:r>
              <a:rPr lang="en-US" sz="2400" b="1" i="0" u="none" strike="noStrike" cap="none">
                <a:solidFill>
                  <a:schemeClr val="lt1"/>
                </a:solidFill>
                <a:latin typeface="Calibri"/>
                <a:ea typeface="Calibri"/>
                <a:cs typeface="Calibri"/>
                <a:sym typeface="Calibri"/>
              </a:rPr>
              <a:t> and </a:t>
            </a:r>
            <a:r>
              <a:rPr lang="en-US" sz="2400" b="1" i="0" u="none" strike="noStrike" cap="none">
                <a:solidFill>
                  <a:srgbClr val="FFFF00"/>
                </a:solidFill>
                <a:latin typeface="Calibri"/>
                <a:ea typeface="Calibri"/>
                <a:cs typeface="Calibri"/>
                <a:sym typeface="Calibri"/>
              </a:rPr>
              <a:t>persecuted</a:t>
            </a:r>
            <a:r>
              <a:rPr lang="en-US" sz="2400" b="1" i="0" u="none" strike="noStrike" cap="none">
                <a:solidFill>
                  <a:schemeClr val="lt1"/>
                </a:solidFill>
                <a:latin typeface="Calibri"/>
                <a:ea typeface="Calibri"/>
                <a:cs typeface="Calibri"/>
                <a:sym typeface="Calibri"/>
              </a:rPr>
              <a:t> around the world. </a:t>
            </a:r>
            <a:endParaRPr/>
          </a:p>
          <a:p>
            <a:pPr marL="0" marR="0" lvl="0" indent="0" algn="l" rtl="0">
              <a:lnSpc>
                <a:spcPct val="90000"/>
              </a:lnSpc>
              <a:spcBef>
                <a:spcPts val="480"/>
              </a:spcBef>
              <a:spcAft>
                <a:spcPts val="0"/>
              </a:spcAft>
              <a:buClr>
                <a:schemeClr val="dk1"/>
              </a:buClr>
              <a:buSzPts val="2400"/>
              <a:buFont typeface="Arial"/>
              <a:buNone/>
            </a:pPr>
            <a:endParaRPr sz="2400" b="1" i="0" u="none" strike="noStrike" cap="none">
              <a:solidFill>
                <a:schemeClr val="lt1"/>
              </a:solidFill>
              <a:latin typeface="Calibri"/>
              <a:ea typeface="Calibri"/>
              <a:cs typeface="Calibri"/>
              <a:sym typeface="Calibri"/>
            </a:endParaRPr>
          </a:p>
          <a:p>
            <a:pPr marL="0" marR="0" lvl="0" indent="0" algn="l" rtl="0">
              <a:lnSpc>
                <a:spcPct val="90000"/>
              </a:lnSpc>
              <a:spcBef>
                <a:spcPts val="480"/>
              </a:spcBef>
              <a:spcAft>
                <a:spcPts val="0"/>
              </a:spcAft>
              <a:buClr>
                <a:schemeClr val="lt1"/>
              </a:buClr>
              <a:buSzPts val="2400"/>
              <a:buFont typeface="Arial"/>
              <a:buNone/>
            </a:pPr>
            <a:r>
              <a:rPr lang="en-US" sz="2400" b="1" i="0" u="none" strike="noStrike" cap="none">
                <a:solidFill>
                  <a:schemeClr val="lt1"/>
                </a:solidFill>
                <a:latin typeface="Calibri"/>
                <a:ea typeface="Calibri"/>
                <a:cs typeface="Calibri"/>
                <a:sym typeface="Calibri"/>
              </a:rPr>
              <a:t>This pre-existing </a:t>
            </a:r>
            <a:r>
              <a:rPr lang="en-US" sz="2400" b="1" i="0" u="none" strike="noStrike" cap="none">
                <a:solidFill>
                  <a:srgbClr val="FFFF00"/>
                </a:solidFill>
                <a:latin typeface="Calibri"/>
                <a:ea typeface="Calibri"/>
                <a:cs typeface="Calibri"/>
                <a:sym typeface="Calibri"/>
              </a:rPr>
              <a:t>prejudice</a:t>
            </a:r>
            <a:r>
              <a:rPr lang="en-US" sz="2400" b="1" i="0" u="none" strike="noStrike" cap="none">
                <a:solidFill>
                  <a:schemeClr val="lt1"/>
                </a:solidFill>
                <a:latin typeface="Calibri"/>
                <a:ea typeface="Calibri"/>
                <a:cs typeface="Calibri"/>
                <a:sym typeface="Calibri"/>
              </a:rPr>
              <a:t> against the Jewish people is known as </a:t>
            </a:r>
            <a:r>
              <a:rPr lang="en-US" sz="2400" b="1" i="0" u="none" strike="noStrike" cap="none">
                <a:solidFill>
                  <a:srgbClr val="FFFF00"/>
                </a:solidFill>
                <a:latin typeface="Calibri"/>
                <a:ea typeface="Calibri"/>
                <a:cs typeface="Calibri"/>
                <a:sym typeface="Calibri"/>
              </a:rPr>
              <a:t>anti-Semitism</a:t>
            </a:r>
            <a:r>
              <a:rPr lang="en-US" sz="2400" b="1" i="0" u="none" strike="noStrike" cap="none">
                <a:solidFill>
                  <a:schemeClr val="lt1"/>
                </a:solidFill>
                <a:latin typeface="Calibri"/>
                <a:ea typeface="Calibri"/>
                <a:cs typeface="Calibri"/>
                <a:sym typeface="Calibri"/>
              </a:rPr>
              <a:t>.</a:t>
            </a:r>
            <a:endParaRPr/>
          </a:p>
          <a:p>
            <a:pPr marL="0" marR="0" lvl="0" indent="0" algn="l" rtl="0">
              <a:lnSpc>
                <a:spcPct val="90000"/>
              </a:lnSpc>
              <a:spcBef>
                <a:spcPts val="480"/>
              </a:spcBef>
              <a:spcAft>
                <a:spcPts val="0"/>
              </a:spcAft>
              <a:buClr>
                <a:schemeClr val="dk1"/>
              </a:buClr>
              <a:buSzPts val="2400"/>
              <a:buFont typeface="Arial"/>
              <a:buNone/>
            </a:pPr>
            <a:endParaRPr sz="2400" b="1" i="0" u="none" strike="noStrike" cap="none">
              <a:solidFill>
                <a:schemeClr val="lt1"/>
              </a:solidFill>
              <a:latin typeface="Calibri"/>
              <a:ea typeface="Calibri"/>
              <a:cs typeface="Calibri"/>
              <a:sym typeface="Calibri"/>
            </a:endParaRPr>
          </a:p>
          <a:p>
            <a:pPr marL="0" marR="0" lvl="0" indent="0" algn="l" rtl="0">
              <a:lnSpc>
                <a:spcPct val="90000"/>
              </a:lnSpc>
              <a:spcBef>
                <a:spcPts val="480"/>
              </a:spcBef>
              <a:spcAft>
                <a:spcPts val="0"/>
              </a:spcAft>
              <a:buClr>
                <a:srgbClr val="FFFF00"/>
              </a:buClr>
              <a:buSzPts val="2400"/>
              <a:buFont typeface="Arial"/>
              <a:buNone/>
            </a:pPr>
            <a:r>
              <a:rPr lang="en-US" sz="2400" b="1" i="0" u="none" strike="noStrike" cap="none">
                <a:solidFill>
                  <a:srgbClr val="FFFF00"/>
                </a:solidFill>
                <a:latin typeface="Calibri"/>
                <a:ea typeface="Calibri"/>
                <a:cs typeface="Calibri"/>
                <a:sym typeface="Calibri"/>
              </a:rPr>
              <a:t>Prejudice</a:t>
            </a:r>
            <a:r>
              <a:rPr lang="en-US" sz="2400" b="1" i="0" u="none" strike="noStrike" cap="none">
                <a:solidFill>
                  <a:schemeClr val="lt1"/>
                </a:solidFill>
                <a:latin typeface="Calibri"/>
                <a:ea typeface="Calibri"/>
                <a:cs typeface="Calibri"/>
                <a:sym typeface="Calibri"/>
              </a:rPr>
              <a:t> means opinion that is not based on </a:t>
            </a:r>
            <a:r>
              <a:rPr lang="en-US" sz="2400" b="1" i="0" u="none" strike="noStrike" cap="none">
                <a:solidFill>
                  <a:srgbClr val="FFFF00"/>
                </a:solidFill>
                <a:latin typeface="Calibri"/>
                <a:ea typeface="Calibri"/>
                <a:cs typeface="Calibri"/>
                <a:sym typeface="Calibri"/>
              </a:rPr>
              <a:t>reason</a:t>
            </a:r>
            <a:r>
              <a:rPr lang="en-US" sz="2400" b="1" i="0" u="none" strike="noStrike" cap="none">
                <a:solidFill>
                  <a:schemeClr val="lt1"/>
                </a:solidFill>
                <a:latin typeface="Calibri"/>
                <a:ea typeface="Calibri"/>
                <a:cs typeface="Calibri"/>
                <a:sym typeface="Calibri"/>
              </a:rPr>
              <a:t> or fact.</a:t>
            </a:r>
            <a:endParaRPr/>
          </a:p>
          <a:p>
            <a:pPr marL="0" marR="0" lvl="0" indent="0" algn="l" rtl="0">
              <a:lnSpc>
                <a:spcPct val="90000"/>
              </a:lnSpc>
              <a:spcBef>
                <a:spcPts val="480"/>
              </a:spcBef>
              <a:spcAft>
                <a:spcPts val="0"/>
              </a:spcAft>
              <a:buClr>
                <a:schemeClr val="dk1"/>
              </a:buClr>
              <a:buSzPts val="2400"/>
              <a:buFont typeface="Arial"/>
              <a:buNone/>
            </a:pPr>
            <a:endParaRPr sz="2400" b="1" i="0" u="none" strike="noStrike" cap="none">
              <a:solidFill>
                <a:schemeClr val="lt1"/>
              </a:solidFill>
              <a:latin typeface="Calibri"/>
              <a:ea typeface="Calibri"/>
              <a:cs typeface="Calibri"/>
              <a:sym typeface="Calibri"/>
            </a:endParaRPr>
          </a:p>
          <a:p>
            <a:pPr marL="0" marR="0" lvl="0" indent="0" algn="l" rtl="0">
              <a:lnSpc>
                <a:spcPct val="90000"/>
              </a:lnSpc>
              <a:spcBef>
                <a:spcPts val="480"/>
              </a:spcBef>
              <a:spcAft>
                <a:spcPts val="0"/>
              </a:spcAft>
              <a:buClr>
                <a:srgbClr val="FFFF00"/>
              </a:buClr>
              <a:buSzPts val="2400"/>
              <a:buFont typeface="Arial"/>
              <a:buNone/>
            </a:pPr>
            <a:r>
              <a:rPr lang="en-US" sz="2400" b="1" i="0" u="none" strike="noStrike" cap="none">
                <a:solidFill>
                  <a:srgbClr val="FFFF00"/>
                </a:solidFill>
                <a:latin typeface="Calibri"/>
                <a:ea typeface="Calibri"/>
                <a:cs typeface="Calibri"/>
                <a:sym typeface="Calibri"/>
              </a:rPr>
              <a:t>Anti-Semitism</a:t>
            </a:r>
            <a:r>
              <a:rPr lang="en-US" sz="2400" b="1" i="0" u="none" strike="noStrike" cap="none">
                <a:solidFill>
                  <a:schemeClr val="lt1"/>
                </a:solidFill>
                <a:latin typeface="Calibri"/>
                <a:ea typeface="Calibri"/>
                <a:cs typeface="Calibri"/>
                <a:sym typeface="Calibri"/>
              </a:rPr>
              <a:t> is the belief or behavior hostile toward </a:t>
            </a:r>
            <a:r>
              <a:rPr lang="en-US" sz="2400" b="1" i="0" u="none" strike="noStrike" cap="none">
                <a:solidFill>
                  <a:srgbClr val="FFFF00"/>
                </a:solidFill>
                <a:latin typeface="Calibri"/>
                <a:ea typeface="Calibri"/>
                <a:cs typeface="Calibri"/>
                <a:sym typeface="Calibri"/>
              </a:rPr>
              <a:t>Jews</a:t>
            </a:r>
            <a:r>
              <a:rPr lang="en-US" sz="2400" b="1" i="0" u="none" strike="noStrike" cap="none">
                <a:solidFill>
                  <a:schemeClr val="lt1"/>
                </a:solidFill>
                <a:latin typeface="Calibri"/>
                <a:ea typeface="Calibri"/>
                <a:cs typeface="Calibri"/>
                <a:sym typeface="Calibri"/>
              </a:rPr>
              <a:t> just because they are </a:t>
            </a:r>
            <a:r>
              <a:rPr lang="en-US" sz="2400" b="1" i="0" u="none" strike="noStrike" cap="none">
                <a:solidFill>
                  <a:srgbClr val="FFFF00"/>
                </a:solidFill>
                <a:latin typeface="Calibri"/>
                <a:ea typeface="Calibri"/>
                <a:cs typeface="Calibri"/>
                <a:sym typeface="Calibri"/>
              </a:rPr>
              <a:t>Jewish</a:t>
            </a:r>
            <a:r>
              <a:rPr lang="en-US" sz="2400" b="1" i="0" u="none" strike="noStrike" cap="none">
                <a:solidFill>
                  <a:schemeClr val="lt1"/>
                </a:solidFill>
                <a:latin typeface="Calibri"/>
                <a:ea typeface="Calibri"/>
                <a:cs typeface="Calibri"/>
                <a:sym typeface="Calibri"/>
              </a:rPr>
              <a:t>. </a:t>
            </a:r>
            <a:endParaRPr/>
          </a:p>
          <a:p>
            <a:pPr marL="0" marR="0" lvl="0" indent="0" algn="l" rtl="0">
              <a:lnSpc>
                <a:spcPct val="90000"/>
              </a:lnSpc>
              <a:spcBef>
                <a:spcPts val="480"/>
              </a:spcBef>
              <a:spcAft>
                <a:spcPts val="0"/>
              </a:spcAft>
              <a:buClr>
                <a:schemeClr val="dk1"/>
              </a:buClr>
              <a:buSzPts val="2400"/>
              <a:buFont typeface="Arial"/>
              <a:buNone/>
            </a:pPr>
            <a:endParaRPr sz="2400" b="1" i="0" u="none" strike="noStrike" cap="none">
              <a:solidFill>
                <a:schemeClr val="lt1"/>
              </a:solidFill>
              <a:latin typeface="Calibri"/>
              <a:ea typeface="Calibri"/>
              <a:cs typeface="Calibri"/>
              <a:sym typeface="Calibri"/>
            </a:endParaRPr>
          </a:p>
          <a:p>
            <a:pPr marL="0" marR="0" lvl="0" indent="0" algn="l" rtl="0">
              <a:lnSpc>
                <a:spcPct val="90000"/>
              </a:lnSpc>
              <a:spcBef>
                <a:spcPts val="480"/>
              </a:spcBef>
              <a:spcAft>
                <a:spcPts val="0"/>
              </a:spcAft>
              <a:buClr>
                <a:schemeClr val="dk1"/>
              </a:buClr>
              <a:buSzPts val="2400"/>
              <a:buFont typeface="Arial"/>
              <a:buNone/>
            </a:pPr>
            <a:endParaRPr sz="2400" b="1" i="0" u="none" strike="noStrike" cap="none">
              <a:solidFill>
                <a:schemeClr val="lt1"/>
              </a:solidFill>
              <a:latin typeface="Calibri"/>
              <a:ea typeface="Calibri"/>
              <a:cs typeface="Calibri"/>
              <a:sym typeface="Calibri"/>
            </a:endParaRPr>
          </a:p>
          <a:p>
            <a:pPr marL="0" marR="0" lvl="0" indent="0" algn="l" rtl="0">
              <a:lnSpc>
                <a:spcPct val="90000"/>
              </a:lnSpc>
              <a:spcBef>
                <a:spcPts val="480"/>
              </a:spcBef>
              <a:spcAft>
                <a:spcPts val="0"/>
              </a:spcAft>
              <a:buClr>
                <a:schemeClr val="lt1"/>
              </a:buClr>
              <a:buSzPts val="2400"/>
              <a:buFont typeface="Arial"/>
              <a:buNone/>
            </a:pPr>
            <a:r>
              <a:rPr lang="en-US" sz="2400" b="1" i="0" u="none" strike="noStrike" cap="none">
                <a:solidFill>
                  <a:schemeClr val="lt1"/>
                </a:solidFill>
                <a:latin typeface="Calibri"/>
                <a:ea typeface="Calibri"/>
                <a:cs typeface="Calibri"/>
                <a:sym typeface="Calibri"/>
              </a:rPr>
              <a:t> </a:t>
            </a:r>
            <a:endParaRPr/>
          </a:p>
          <a:p>
            <a:pPr marL="0" marR="0" lvl="0" indent="0" algn="l" rtl="0">
              <a:lnSpc>
                <a:spcPct val="90000"/>
              </a:lnSpc>
              <a:spcBef>
                <a:spcPts val="560"/>
              </a:spcBef>
              <a:spcAft>
                <a:spcPts val="0"/>
              </a:spcAft>
              <a:buClr>
                <a:schemeClr val="dk1"/>
              </a:buClr>
              <a:buSzPts val="2800"/>
              <a:buFont typeface="Arial"/>
              <a:buNone/>
            </a:pPr>
            <a:endParaRPr sz="2800" b="1" i="0" u="none" strike="noStrike" cap="none">
              <a:solidFill>
                <a:schemeClr val="lt1"/>
              </a:solidFill>
              <a:latin typeface="Calibri"/>
              <a:ea typeface="Calibri"/>
              <a:cs typeface="Calibri"/>
              <a:sym typeface="Calibri"/>
            </a:endParaRPr>
          </a:p>
          <a:p>
            <a:pPr marL="0" marR="0" lvl="0" indent="0" algn="l" rtl="0">
              <a:lnSpc>
                <a:spcPct val="90000"/>
              </a:lnSpc>
              <a:spcBef>
                <a:spcPts val="560"/>
              </a:spcBef>
              <a:spcAft>
                <a:spcPts val="0"/>
              </a:spcAft>
              <a:buClr>
                <a:schemeClr val="dk1"/>
              </a:buClr>
              <a:buSzPts val="2800"/>
              <a:buFont typeface="Arial"/>
              <a:buNone/>
            </a:pPr>
            <a:endParaRPr sz="2800" b="1" i="0" u="none" strike="noStrike" cap="none">
              <a:solidFill>
                <a:schemeClr val="lt1"/>
              </a:solidFill>
              <a:latin typeface="Calibri"/>
              <a:ea typeface="Calibri"/>
              <a:cs typeface="Calibri"/>
              <a:sym typeface="Calibri"/>
            </a:endParaRPr>
          </a:p>
          <a:p>
            <a:pPr marL="0" marR="0" lvl="0" indent="0" algn="l" rtl="0">
              <a:lnSpc>
                <a:spcPct val="90000"/>
              </a:lnSpc>
              <a:spcBef>
                <a:spcPts val="560"/>
              </a:spcBef>
              <a:spcAft>
                <a:spcPts val="0"/>
              </a:spcAft>
              <a:buClr>
                <a:schemeClr val="dk1"/>
              </a:buClr>
              <a:buSzPts val="2800"/>
              <a:buFont typeface="Arial"/>
              <a:buNone/>
            </a:pPr>
            <a:endParaRPr sz="2800" b="1" i="0" u="none" strike="noStrike" cap="none">
              <a:solidFill>
                <a:schemeClr val="lt1"/>
              </a:solidFill>
              <a:latin typeface="Calibri"/>
              <a:ea typeface="Calibri"/>
              <a:cs typeface="Calibri"/>
              <a:sym typeface="Calibri"/>
            </a:endParaRPr>
          </a:p>
          <a:p>
            <a:pPr marL="0" marR="0" lvl="0" indent="0" algn="l" rtl="0">
              <a:lnSpc>
                <a:spcPct val="90000"/>
              </a:lnSpc>
              <a:spcBef>
                <a:spcPts val="560"/>
              </a:spcBef>
              <a:spcAft>
                <a:spcPts val="0"/>
              </a:spcAft>
              <a:buClr>
                <a:schemeClr val="dk1"/>
              </a:buClr>
              <a:buSzPts val="2800"/>
              <a:buFont typeface="Arial"/>
              <a:buNone/>
            </a:pPr>
            <a:endParaRPr sz="2800" b="1" i="0" u="none" strike="noStrike" cap="none">
              <a:solidFill>
                <a:schemeClr val="lt1"/>
              </a:solidFill>
              <a:latin typeface="Calibri"/>
              <a:ea typeface="Calibri"/>
              <a:cs typeface="Calibri"/>
              <a:sym typeface="Calibri"/>
            </a:endParaRPr>
          </a:p>
          <a:p>
            <a:pPr marL="0" marR="0" lvl="0" indent="0" algn="l" rtl="0">
              <a:lnSpc>
                <a:spcPct val="90000"/>
              </a:lnSpc>
              <a:spcBef>
                <a:spcPts val="480"/>
              </a:spcBef>
              <a:spcAft>
                <a:spcPts val="0"/>
              </a:spcAft>
              <a:buClr>
                <a:schemeClr val="dk1"/>
              </a:buClr>
              <a:buSzPts val="2400"/>
              <a:buFont typeface="Arial"/>
              <a:buNone/>
            </a:pPr>
            <a:endParaRPr sz="2400" b="1" i="0" u="none" strike="noStrike" cap="none">
              <a:solidFill>
                <a:schemeClr val="lt1"/>
              </a:solidFill>
              <a:latin typeface="Calibri"/>
              <a:ea typeface="Calibri"/>
              <a:cs typeface="Calibri"/>
              <a:sym typeface="Calibri"/>
            </a:endParaRPr>
          </a:p>
          <a:p>
            <a:pPr marL="0" marR="0" lvl="0" indent="0" algn="l" rtl="0">
              <a:lnSpc>
                <a:spcPct val="90000"/>
              </a:lnSpc>
              <a:spcBef>
                <a:spcPts val="640"/>
              </a:spcBef>
              <a:spcAft>
                <a:spcPts val="0"/>
              </a:spcAft>
              <a:buClr>
                <a:schemeClr val="dk1"/>
              </a:buClr>
              <a:buSzPts val="3200"/>
              <a:buFont typeface="Arial"/>
              <a:buNone/>
            </a:pPr>
            <a:endParaRPr sz="3200" b="1" i="0" u="none" strike="noStrike" cap="none">
              <a:solidFill>
                <a:schemeClr val="lt1"/>
              </a:solidFill>
              <a:latin typeface="Calibri"/>
              <a:ea typeface="Calibri"/>
              <a:cs typeface="Calibri"/>
              <a:sym typeface="Calibri"/>
            </a:endParaRPr>
          </a:p>
          <a:p>
            <a:pPr marL="0" marR="0" lvl="0" indent="0" algn="l" rtl="0">
              <a:lnSpc>
                <a:spcPct val="90000"/>
              </a:lnSpc>
              <a:spcBef>
                <a:spcPts val="640"/>
              </a:spcBef>
              <a:spcAft>
                <a:spcPts val="0"/>
              </a:spcAft>
              <a:buClr>
                <a:schemeClr val="dk1"/>
              </a:buClr>
              <a:buSzPts val="3200"/>
              <a:buFont typeface="Arial"/>
              <a:buNone/>
            </a:pPr>
            <a:endParaRPr sz="3200" b="1" i="0" u="none" strike="noStrike" cap="none">
              <a:solidFill>
                <a:schemeClr val="lt1"/>
              </a:solidFill>
              <a:latin typeface="Calibri"/>
              <a:ea typeface="Calibri"/>
              <a:cs typeface="Calibri"/>
              <a:sym typeface="Calibri"/>
            </a:endParaRPr>
          </a:p>
          <a:p>
            <a:pPr marL="0" marR="0" lvl="0" indent="0" algn="l" rtl="0">
              <a:lnSpc>
                <a:spcPct val="90000"/>
              </a:lnSpc>
              <a:spcBef>
                <a:spcPts val="640"/>
              </a:spcBef>
              <a:spcAft>
                <a:spcPts val="0"/>
              </a:spcAft>
              <a:buClr>
                <a:schemeClr val="dk1"/>
              </a:buClr>
              <a:buSzPts val="3200"/>
              <a:buFont typeface="Arial"/>
              <a:buNone/>
            </a:pPr>
            <a:endParaRPr sz="3200" b="1" i="0" u="none" strike="noStrike" cap="none">
              <a:solidFill>
                <a:schemeClr val="lt1"/>
              </a:solidFill>
              <a:latin typeface="Calibri"/>
              <a:ea typeface="Calibri"/>
              <a:cs typeface="Calibri"/>
              <a:sym typeface="Calibri"/>
            </a:endParaRPr>
          </a:p>
        </p:txBody>
      </p:sp>
      <p:sp>
        <p:nvSpPr>
          <p:cNvPr id="118" name="Google Shape;118;p16"/>
          <p:cNvSpPr/>
          <p:nvPr/>
        </p:nvSpPr>
        <p:spPr>
          <a:xfrm>
            <a:off x="2057400" y="108869"/>
            <a:ext cx="5668392" cy="1110888"/>
          </a:xfrm>
          <a:prstGeom prst="ribbon">
            <a:avLst>
              <a:gd name="adj1" fmla="val 16667"/>
              <a:gd name="adj2" fmla="val 50000"/>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6">
              <a:solidFill>
                <a:schemeClr val="lt1"/>
              </a:solidFill>
              <a:latin typeface="Calibri"/>
              <a:ea typeface="Calibri"/>
              <a:cs typeface="Calibri"/>
              <a:sym typeface="Calibri"/>
            </a:endParaRPr>
          </a:p>
        </p:txBody>
      </p:sp>
      <p:sp>
        <p:nvSpPr>
          <p:cNvPr id="119" name="Google Shape;119;p16"/>
          <p:cNvSpPr txBox="1"/>
          <p:nvPr/>
        </p:nvSpPr>
        <p:spPr>
          <a:xfrm>
            <a:off x="3886200" y="174126"/>
            <a:ext cx="2743200"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FFFFFF"/>
                </a:solidFill>
                <a:latin typeface="Calibri"/>
                <a:ea typeface="Calibri"/>
                <a:cs typeface="Calibri"/>
                <a:sym typeface="Calibri"/>
              </a:rPr>
              <a:t>Pre Existing Prejudices</a:t>
            </a:r>
            <a:endParaRPr sz="3200">
              <a:solidFill>
                <a:schemeClr val="dk1"/>
              </a:solidFill>
              <a:latin typeface="Calibri"/>
              <a:ea typeface="Calibri"/>
              <a:cs typeface="Calibri"/>
              <a:sym typeface="Calibri"/>
            </a:endParaRPr>
          </a:p>
        </p:txBody>
      </p:sp>
      <p:sp>
        <p:nvSpPr>
          <p:cNvPr id="120" name="Google Shape;120;p16"/>
          <p:cNvSpPr/>
          <p:nvPr/>
        </p:nvSpPr>
        <p:spPr>
          <a:xfrm>
            <a:off x="152399" y="6400800"/>
            <a:ext cx="9486286" cy="1266120"/>
          </a:xfrm>
          <a:prstGeom prst="rect">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lt1"/>
                </a:solidFill>
                <a:latin typeface="Calibri"/>
                <a:ea typeface="Calibri"/>
                <a:cs typeface="Calibri"/>
                <a:sym typeface="Calibri"/>
              </a:rPr>
              <a:t>From the days of the Bible until the Roman Empire, Jews were criticized and sometimes punished for their efforts to remain a separate social and religious group. The rise in Christianity greatly influenced hatred of the Jews. Many Christians believed that the Jews rejected Jesus and crucified him.  </a:t>
            </a:r>
            <a:endParaRPr sz="2000" b="1">
              <a:solidFill>
                <a:schemeClr val="lt1"/>
              </a:solidFill>
              <a:latin typeface="Calibri"/>
              <a:ea typeface="Calibri"/>
              <a:cs typeface="Calibri"/>
              <a:sym typeface="Calibri"/>
            </a:endParaRPr>
          </a:p>
        </p:txBody>
      </p:sp>
      <p:pic>
        <p:nvPicPr>
          <p:cNvPr id="121" name="Google Shape;121;p16"/>
          <p:cNvPicPr preferRelativeResize="0"/>
          <p:nvPr/>
        </p:nvPicPr>
        <p:blipFill rotWithShape="1">
          <a:blip r:embed="rId4">
            <a:alphaModFix/>
          </a:blip>
          <a:srcRect/>
          <a:stretch/>
        </p:blipFill>
        <p:spPr>
          <a:xfrm>
            <a:off x="5932960" y="1504419"/>
            <a:ext cx="4092257" cy="306367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17"/>
          <p:cNvPicPr preferRelativeResize="0"/>
          <p:nvPr/>
        </p:nvPicPr>
        <p:blipFill rotWithShape="1">
          <a:blip r:embed="rId3">
            <a:alphaModFix/>
          </a:blip>
          <a:srcRect/>
          <a:stretch/>
        </p:blipFill>
        <p:spPr>
          <a:xfrm>
            <a:off x="194186" y="1373127"/>
            <a:ext cx="9711813" cy="4061480"/>
          </a:xfrm>
          <a:prstGeom prst="rect">
            <a:avLst/>
          </a:prstGeom>
          <a:noFill/>
          <a:ln>
            <a:noFill/>
          </a:ln>
        </p:spPr>
      </p:pic>
      <p:sp>
        <p:nvSpPr>
          <p:cNvPr id="127" name="Google Shape;127;p17"/>
          <p:cNvSpPr txBox="1">
            <a:spLocks noGrp="1"/>
          </p:cNvSpPr>
          <p:nvPr>
            <p:ph type="title"/>
          </p:nvPr>
        </p:nvSpPr>
        <p:spPr>
          <a:xfrm>
            <a:off x="914400" y="46862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Calibri"/>
              <a:buNone/>
            </a:pPr>
            <a:r>
              <a:rPr lang="en-US" sz="4400" b="1" i="0" u="none" strike="noStrike" cap="none">
                <a:solidFill>
                  <a:schemeClr val="lt1"/>
                </a:solidFill>
                <a:latin typeface="Calibri"/>
                <a:ea typeface="Calibri"/>
                <a:cs typeface="Calibri"/>
                <a:sym typeface="Calibri"/>
              </a:rPr>
              <a:t> </a:t>
            </a:r>
            <a:endParaRPr sz="4400" b="1" i="0" u="none" strike="noStrike" cap="none">
              <a:solidFill>
                <a:schemeClr val="lt1"/>
              </a:solidFill>
              <a:latin typeface="Calibri"/>
              <a:ea typeface="Calibri"/>
              <a:cs typeface="Calibri"/>
              <a:sym typeface="Calibri"/>
            </a:endParaRPr>
          </a:p>
        </p:txBody>
      </p:sp>
      <p:sp>
        <p:nvSpPr>
          <p:cNvPr id="128" name="Google Shape;128;p17"/>
          <p:cNvSpPr/>
          <p:nvPr/>
        </p:nvSpPr>
        <p:spPr>
          <a:xfrm>
            <a:off x="2057400" y="108869"/>
            <a:ext cx="5668392" cy="1110888"/>
          </a:xfrm>
          <a:prstGeom prst="ribbon">
            <a:avLst>
              <a:gd name="adj1" fmla="val 16667"/>
              <a:gd name="adj2" fmla="val 50000"/>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6">
              <a:solidFill>
                <a:schemeClr val="lt1"/>
              </a:solidFill>
              <a:latin typeface="Calibri"/>
              <a:ea typeface="Calibri"/>
              <a:cs typeface="Calibri"/>
              <a:sym typeface="Calibri"/>
            </a:endParaRPr>
          </a:p>
        </p:txBody>
      </p:sp>
      <p:sp>
        <p:nvSpPr>
          <p:cNvPr id="129" name="Google Shape;129;p17"/>
          <p:cNvSpPr txBox="1"/>
          <p:nvPr/>
        </p:nvSpPr>
        <p:spPr>
          <a:xfrm>
            <a:off x="3519996" y="177808"/>
            <a:ext cx="2743200" cy="10772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FFFFFF"/>
                </a:solidFill>
                <a:latin typeface="Calibri"/>
                <a:ea typeface="Calibri"/>
                <a:cs typeface="Calibri"/>
                <a:sym typeface="Calibri"/>
              </a:rPr>
              <a:t>Anti-Semitism </a:t>
            </a:r>
            <a:endParaRPr/>
          </a:p>
          <a:p>
            <a:pPr marL="0" marR="0" lvl="0" indent="0" algn="ctr" rtl="0">
              <a:spcBef>
                <a:spcPts val="0"/>
              </a:spcBef>
              <a:spcAft>
                <a:spcPts val="0"/>
              </a:spcAft>
              <a:buNone/>
            </a:pPr>
            <a:r>
              <a:rPr lang="en-US" sz="3200" b="1">
                <a:solidFill>
                  <a:srgbClr val="FFFFFF"/>
                </a:solidFill>
                <a:latin typeface="Calibri"/>
                <a:ea typeface="Calibri"/>
                <a:cs typeface="Calibri"/>
                <a:sym typeface="Calibri"/>
              </a:rPr>
              <a:t>Wordle</a:t>
            </a:r>
            <a:endParaRPr sz="3200">
              <a:solidFill>
                <a:schemeClr val="dk1"/>
              </a:solidFill>
              <a:latin typeface="Calibri"/>
              <a:ea typeface="Calibri"/>
              <a:cs typeface="Calibri"/>
              <a:sym typeface="Calibri"/>
            </a:endParaRPr>
          </a:p>
        </p:txBody>
      </p:sp>
      <p:sp>
        <p:nvSpPr>
          <p:cNvPr id="130" name="Google Shape;130;p17"/>
          <p:cNvSpPr/>
          <p:nvPr/>
        </p:nvSpPr>
        <p:spPr>
          <a:xfrm>
            <a:off x="152400" y="5791200"/>
            <a:ext cx="9711813" cy="1547926"/>
          </a:xfrm>
          <a:prstGeom prst="rect">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chemeClr val="lt1"/>
                </a:solidFill>
                <a:latin typeface="Calibri"/>
                <a:ea typeface="Calibri"/>
                <a:cs typeface="Calibri"/>
                <a:sym typeface="Calibri"/>
              </a:rPr>
              <a:t>Many people believe that Hitler created the prejudice views against the Jewish people, when in reality, this view had been going on for thousands of years in the Middle East. </a:t>
            </a:r>
            <a:endParaRPr/>
          </a:p>
        </p:txBody>
      </p:sp>
      <p:sp>
        <p:nvSpPr>
          <p:cNvPr id="131" name="Google Shape;131;p17"/>
          <p:cNvSpPr txBox="1"/>
          <p:nvPr/>
        </p:nvSpPr>
        <p:spPr>
          <a:xfrm>
            <a:off x="586181" y="1510569"/>
            <a:ext cx="8535696" cy="515218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Calibri"/>
                <a:ea typeface="Calibri"/>
                <a:cs typeface="Calibri"/>
                <a:sym typeface="Calibri"/>
              </a:rPr>
              <a:t>In </a:t>
            </a:r>
            <a:r>
              <a:rPr lang="en-US" sz="2400" b="1">
                <a:solidFill>
                  <a:srgbClr val="FFFF00"/>
                </a:solidFill>
                <a:latin typeface="Calibri"/>
                <a:ea typeface="Calibri"/>
                <a:cs typeface="Calibri"/>
                <a:sym typeface="Calibri"/>
              </a:rPr>
              <a:t>caricatures</a:t>
            </a:r>
            <a:r>
              <a:rPr lang="en-US" sz="2400" b="1">
                <a:solidFill>
                  <a:srgbClr val="FFFFFF"/>
                </a:solidFill>
                <a:latin typeface="Calibri"/>
                <a:ea typeface="Calibri"/>
                <a:cs typeface="Calibri"/>
                <a:sym typeface="Calibri"/>
              </a:rPr>
              <a:t> and </a:t>
            </a:r>
            <a:r>
              <a:rPr lang="en-US" sz="2400" b="1">
                <a:solidFill>
                  <a:srgbClr val="FFFF00"/>
                </a:solidFill>
                <a:latin typeface="Calibri"/>
                <a:ea typeface="Calibri"/>
                <a:cs typeface="Calibri"/>
                <a:sym typeface="Calibri"/>
              </a:rPr>
              <a:t>cartoons</a:t>
            </a:r>
            <a:r>
              <a:rPr lang="en-US" sz="2400" b="1">
                <a:solidFill>
                  <a:srgbClr val="FFFFFF"/>
                </a:solidFill>
                <a:latin typeface="Calibri"/>
                <a:ea typeface="Calibri"/>
                <a:cs typeface="Calibri"/>
                <a:sym typeface="Calibri"/>
              </a:rPr>
              <a:t>, Jews were usually depicted as having large crooked </a:t>
            </a:r>
            <a:r>
              <a:rPr lang="en-US" sz="2400" b="1">
                <a:solidFill>
                  <a:srgbClr val="FFFF00"/>
                </a:solidFill>
                <a:latin typeface="Calibri"/>
                <a:ea typeface="Calibri"/>
                <a:cs typeface="Calibri"/>
                <a:sym typeface="Calibri"/>
              </a:rPr>
              <a:t>noses</a:t>
            </a:r>
            <a:r>
              <a:rPr lang="en-US" sz="2400" b="1">
                <a:solidFill>
                  <a:srgbClr val="FFFFFF"/>
                </a:solidFill>
                <a:latin typeface="Calibri"/>
                <a:ea typeface="Calibri"/>
                <a:cs typeface="Calibri"/>
                <a:sym typeface="Calibri"/>
              </a:rPr>
              <a:t>, dark beady </a:t>
            </a:r>
            <a:r>
              <a:rPr lang="en-US" sz="2400" b="1">
                <a:solidFill>
                  <a:srgbClr val="FFFF00"/>
                </a:solidFill>
                <a:latin typeface="Calibri"/>
                <a:ea typeface="Calibri"/>
                <a:cs typeface="Calibri"/>
                <a:sym typeface="Calibri"/>
              </a:rPr>
              <a:t>eyes</a:t>
            </a:r>
            <a:r>
              <a:rPr lang="en-US" sz="2400" b="1">
                <a:solidFill>
                  <a:srgbClr val="FFFFFF"/>
                </a:solidFill>
                <a:latin typeface="Calibri"/>
                <a:ea typeface="Calibri"/>
                <a:cs typeface="Calibri"/>
                <a:sym typeface="Calibri"/>
              </a:rPr>
              <a:t> with drooping </a:t>
            </a:r>
            <a:r>
              <a:rPr lang="en-US" sz="2400" b="1">
                <a:solidFill>
                  <a:srgbClr val="FFFF00"/>
                </a:solidFill>
                <a:latin typeface="Calibri"/>
                <a:ea typeface="Calibri"/>
                <a:cs typeface="Calibri"/>
                <a:sym typeface="Calibri"/>
              </a:rPr>
              <a:t>eyelids</a:t>
            </a:r>
            <a:r>
              <a:rPr lang="en-US" sz="2400" b="1">
                <a:solidFill>
                  <a:srgbClr val="FFFFFF"/>
                </a:solidFill>
                <a:latin typeface="Calibri"/>
                <a:ea typeface="Calibri"/>
                <a:cs typeface="Calibri"/>
                <a:sym typeface="Calibri"/>
              </a:rPr>
              <a:t>.</a:t>
            </a:r>
            <a:endParaRPr/>
          </a:p>
          <a:p>
            <a:pPr marL="0" marR="0" lvl="0" indent="0" algn="l" rtl="0">
              <a:spcBef>
                <a:spcPts val="480"/>
              </a:spcBef>
              <a:spcAft>
                <a:spcPts val="0"/>
              </a:spcAft>
              <a:buNone/>
            </a:pPr>
            <a:endParaRPr sz="2400" b="1">
              <a:solidFill>
                <a:srgbClr val="FFFFFF"/>
              </a:solidFill>
              <a:latin typeface="Calibri"/>
              <a:ea typeface="Calibri"/>
              <a:cs typeface="Calibri"/>
              <a:sym typeface="Calibri"/>
            </a:endParaRPr>
          </a:p>
          <a:p>
            <a:pPr marL="0" marR="0" lvl="0" indent="0" algn="l" rtl="0">
              <a:spcBef>
                <a:spcPts val="480"/>
              </a:spcBef>
              <a:spcAft>
                <a:spcPts val="0"/>
              </a:spcAft>
              <a:buNone/>
            </a:pPr>
            <a:r>
              <a:rPr lang="en-US" sz="2400" b="1">
                <a:solidFill>
                  <a:srgbClr val="FFFF00"/>
                </a:solidFill>
                <a:latin typeface="Calibri"/>
                <a:ea typeface="Calibri"/>
                <a:cs typeface="Calibri"/>
                <a:sym typeface="Calibri"/>
              </a:rPr>
              <a:t>Exaggerated</a:t>
            </a:r>
            <a:r>
              <a:rPr lang="en-US" sz="2400" b="1">
                <a:solidFill>
                  <a:srgbClr val="FFFFFF"/>
                </a:solidFill>
                <a:latin typeface="Calibri"/>
                <a:ea typeface="Calibri"/>
                <a:cs typeface="Calibri"/>
                <a:sym typeface="Calibri"/>
              </a:rPr>
              <a:t> and grotesque Jewish facial features were a staple theme in </a:t>
            </a:r>
            <a:r>
              <a:rPr lang="en-US" sz="2400" b="1">
                <a:solidFill>
                  <a:srgbClr val="FFFF00"/>
                </a:solidFill>
                <a:latin typeface="Calibri"/>
                <a:ea typeface="Calibri"/>
                <a:cs typeface="Calibri"/>
                <a:sym typeface="Calibri"/>
              </a:rPr>
              <a:t>Nazi</a:t>
            </a:r>
            <a:r>
              <a:rPr lang="en-US" sz="2400" b="1">
                <a:solidFill>
                  <a:srgbClr val="FFFFFF"/>
                </a:solidFill>
                <a:latin typeface="Calibri"/>
                <a:ea typeface="Calibri"/>
                <a:cs typeface="Calibri"/>
                <a:sym typeface="Calibri"/>
              </a:rPr>
              <a:t> </a:t>
            </a:r>
            <a:r>
              <a:rPr lang="en-US" sz="2400" b="1">
                <a:solidFill>
                  <a:srgbClr val="FFFF00"/>
                </a:solidFill>
                <a:latin typeface="Calibri"/>
                <a:ea typeface="Calibri"/>
                <a:cs typeface="Calibri"/>
                <a:sym typeface="Calibri"/>
              </a:rPr>
              <a:t>Propaganda</a:t>
            </a:r>
            <a:r>
              <a:rPr lang="en-US" sz="2400" b="1">
                <a:solidFill>
                  <a:srgbClr val="FFFFFF"/>
                </a:solidFill>
                <a:latin typeface="Calibri"/>
                <a:ea typeface="Calibri"/>
                <a:cs typeface="Calibri"/>
                <a:sym typeface="Calibri"/>
              </a:rPr>
              <a:t>. </a:t>
            </a:r>
            <a:endParaRPr/>
          </a:p>
          <a:p>
            <a:pPr marL="0" marR="0" lvl="0" indent="0" algn="l" rtl="0">
              <a:spcBef>
                <a:spcPts val="480"/>
              </a:spcBef>
              <a:spcAft>
                <a:spcPts val="0"/>
              </a:spcAft>
              <a:buNone/>
            </a:pPr>
            <a:endParaRPr sz="2400" b="1">
              <a:solidFill>
                <a:srgbClr val="FFFFFF"/>
              </a:solidFill>
              <a:latin typeface="Calibri"/>
              <a:ea typeface="Calibri"/>
              <a:cs typeface="Calibri"/>
              <a:sym typeface="Calibri"/>
            </a:endParaRPr>
          </a:p>
          <a:p>
            <a:pPr marL="0" marR="0" lvl="0" indent="0" algn="l" rtl="0">
              <a:spcBef>
                <a:spcPts val="480"/>
              </a:spcBef>
              <a:spcAft>
                <a:spcPts val="0"/>
              </a:spcAft>
              <a:buNone/>
            </a:pPr>
            <a:r>
              <a:rPr lang="en-US" sz="2400" b="1">
                <a:solidFill>
                  <a:srgbClr val="FFFFFF"/>
                </a:solidFill>
                <a:latin typeface="Calibri"/>
                <a:ea typeface="Calibri"/>
                <a:cs typeface="Calibri"/>
                <a:sym typeface="Calibri"/>
              </a:rPr>
              <a:t>Prior to Hitler coming to power, many Germans blamed the </a:t>
            </a:r>
            <a:r>
              <a:rPr lang="en-US" sz="2400" b="1">
                <a:solidFill>
                  <a:srgbClr val="FFFF00"/>
                </a:solidFill>
                <a:latin typeface="Calibri"/>
                <a:ea typeface="Calibri"/>
                <a:cs typeface="Calibri"/>
                <a:sym typeface="Calibri"/>
              </a:rPr>
              <a:t>Jewish</a:t>
            </a:r>
            <a:r>
              <a:rPr lang="en-US" sz="2400" b="1">
                <a:solidFill>
                  <a:srgbClr val="FFFFFF"/>
                </a:solidFill>
                <a:latin typeface="Calibri"/>
                <a:ea typeface="Calibri"/>
                <a:cs typeface="Calibri"/>
                <a:sym typeface="Calibri"/>
              </a:rPr>
              <a:t> people for many of the </a:t>
            </a:r>
            <a:r>
              <a:rPr lang="en-US" sz="2400" b="1">
                <a:solidFill>
                  <a:srgbClr val="FFFF00"/>
                </a:solidFill>
                <a:latin typeface="Calibri"/>
                <a:ea typeface="Calibri"/>
                <a:cs typeface="Calibri"/>
                <a:sym typeface="Calibri"/>
              </a:rPr>
              <a:t>problems</a:t>
            </a:r>
            <a:r>
              <a:rPr lang="en-US" sz="2400" b="1">
                <a:solidFill>
                  <a:srgbClr val="FFFFFF"/>
                </a:solidFill>
                <a:latin typeface="Calibri"/>
                <a:ea typeface="Calibri"/>
                <a:cs typeface="Calibri"/>
                <a:sym typeface="Calibri"/>
              </a:rPr>
              <a:t> in </a:t>
            </a:r>
            <a:r>
              <a:rPr lang="en-US" sz="2400" b="1">
                <a:solidFill>
                  <a:srgbClr val="FFFF00"/>
                </a:solidFill>
                <a:latin typeface="Calibri"/>
                <a:ea typeface="Calibri"/>
                <a:cs typeface="Calibri"/>
                <a:sym typeface="Calibri"/>
              </a:rPr>
              <a:t>society</a:t>
            </a:r>
            <a:r>
              <a:rPr lang="en-US" sz="2400" b="1">
                <a:solidFill>
                  <a:srgbClr val="FFFFFF"/>
                </a:solidFill>
                <a:latin typeface="Calibri"/>
                <a:ea typeface="Calibri"/>
                <a:cs typeface="Calibri"/>
                <a:sym typeface="Calibri"/>
              </a:rPr>
              <a:t>. </a:t>
            </a:r>
            <a:endParaRPr sz="2400" b="1">
              <a:solidFill>
                <a:srgbClr val="FFFFFF"/>
              </a:solidFill>
              <a:latin typeface="Calibri"/>
              <a:ea typeface="Calibri"/>
              <a:cs typeface="Calibri"/>
              <a:sym typeface="Calibri"/>
            </a:endParaRPr>
          </a:p>
          <a:p>
            <a:pPr marL="0" marR="0" lvl="0" indent="0" algn="l" rtl="0">
              <a:spcBef>
                <a:spcPts val="480"/>
              </a:spcBef>
              <a:spcAft>
                <a:spcPts val="0"/>
              </a:spcAft>
              <a:buNone/>
            </a:pPr>
            <a:endParaRPr sz="2400" b="1">
              <a:solidFill>
                <a:srgbClr val="FFFFFF"/>
              </a:solidFill>
              <a:latin typeface="Calibri"/>
              <a:ea typeface="Calibri"/>
              <a:cs typeface="Calibri"/>
              <a:sym typeface="Calibri"/>
            </a:endParaRPr>
          </a:p>
          <a:p>
            <a:pPr marL="0" marR="0" lvl="0" indent="0" algn="l" rtl="0">
              <a:spcBef>
                <a:spcPts val="480"/>
              </a:spcBef>
              <a:spcAft>
                <a:spcPts val="0"/>
              </a:spcAft>
              <a:buNone/>
            </a:pPr>
            <a:endParaRPr sz="2400" b="1">
              <a:solidFill>
                <a:srgbClr val="FFFFFF"/>
              </a:solidFill>
              <a:latin typeface="Calibri"/>
              <a:ea typeface="Calibri"/>
              <a:cs typeface="Calibri"/>
              <a:sym typeface="Calibri"/>
            </a:endParaRPr>
          </a:p>
          <a:p>
            <a:pPr marL="0" marR="0" lvl="0" indent="0" algn="l" rtl="0">
              <a:spcBef>
                <a:spcPts val="480"/>
              </a:spcBef>
              <a:spcAft>
                <a:spcPts val="0"/>
              </a:spcAft>
              <a:buNone/>
            </a:pPr>
            <a:endParaRPr sz="2400" b="1">
              <a:solidFill>
                <a:srgbClr val="FFFFFF"/>
              </a:solidFill>
              <a:latin typeface="Calibri"/>
              <a:ea typeface="Calibri"/>
              <a:cs typeface="Calibri"/>
              <a:sym typeface="Calibri"/>
            </a:endParaRPr>
          </a:p>
          <a:p>
            <a:pPr marL="0" marR="0" lvl="0" indent="0" algn="l" rtl="0">
              <a:spcBef>
                <a:spcPts val="520"/>
              </a:spcBef>
              <a:spcAft>
                <a:spcPts val="0"/>
              </a:spcAft>
              <a:buNone/>
            </a:pPr>
            <a:endParaRPr sz="2600" b="1">
              <a:solidFill>
                <a:srgbClr val="FFFFFF"/>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8"/>
          <p:cNvSpPr txBox="1">
            <a:spLocks noGrp="1"/>
          </p:cNvSpPr>
          <p:nvPr>
            <p:ph type="title"/>
          </p:nvPr>
        </p:nvSpPr>
        <p:spPr>
          <a:xfrm>
            <a:off x="502920" y="311256"/>
            <a:ext cx="9052500" cy="1295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FFFFFF"/>
                </a:solidFill>
              </a:rPr>
              <a:t>History of Anti-Semitism</a:t>
            </a:r>
            <a:endParaRPr>
              <a:solidFill>
                <a:srgbClr val="FFFFFF"/>
              </a:solidFill>
            </a:endParaRPr>
          </a:p>
        </p:txBody>
      </p:sp>
      <p:sp>
        <p:nvSpPr>
          <p:cNvPr id="137" name="Google Shape;137;p18"/>
          <p:cNvSpPr txBox="1">
            <a:spLocks noGrp="1"/>
          </p:cNvSpPr>
          <p:nvPr>
            <p:ph type="body" idx="1"/>
          </p:nvPr>
        </p:nvSpPr>
        <p:spPr>
          <a:xfrm>
            <a:off x="502920" y="1813560"/>
            <a:ext cx="9052500" cy="51294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endParaRPr/>
          </a:p>
        </p:txBody>
      </p:sp>
      <p:pic>
        <p:nvPicPr>
          <p:cNvPr id="138" name="Google Shape;138;p18" title="History of European Antisemitism - YouTube.mp4">
            <a:hlinkClick r:id="rId3"/>
          </p:cNvPr>
          <p:cNvPicPr preferRelativeResize="0"/>
          <p:nvPr/>
        </p:nvPicPr>
        <p:blipFill>
          <a:blip r:embed="rId4">
            <a:alphaModFix/>
          </a:blip>
          <a:stretch>
            <a:fillRect/>
          </a:stretch>
        </p:blipFill>
        <p:spPr>
          <a:xfrm>
            <a:off x="2743200" y="2171700"/>
            <a:ext cx="4572000" cy="3429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19"/>
          <p:cNvPicPr preferRelativeResize="0"/>
          <p:nvPr/>
        </p:nvPicPr>
        <p:blipFill rotWithShape="1">
          <a:blip r:embed="rId3">
            <a:alphaModFix/>
          </a:blip>
          <a:srcRect/>
          <a:stretch/>
        </p:blipFill>
        <p:spPr>
          <a:xfrm>
            <a:off x="381000" y="1350378"/>
            <a:ext cx="5257800" cy="4974222"/>
          </a:xfrm>
          <a:prstGeom prst="rect">
            <a:avLst/>
          </a:prstGeom>
          <a:noFill/>
          <a:ln>
            <a:noFill/>
          </a:ln>
        </p:spPr>
      </p:pic>
      <p:sp>
        <p:nvSpPr>
          <p:cNvPr id="144" name="Google Shape;144;p19"/>
          <p:cNvSpPr txBox="1">
            <a:spLocks noGrp="1"/>
          </p:cNvSpPr>
          <p:nvPr>
            <p:ph type="title"/>
          </p:nvPr>
        </p:nvSpPr>
        <p:spPr>
          <a:xfrm>
            <a:off x="914400" y="46862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Calibri"/>
              <a:buNone/>
            </a:pPr>
            <a:r>
              <a:rPr lang="en-US" sz="4400" b="1" i="0" u="none" strike="noStrike" cap="none">
                <a:solidFill>
                  <a:schemeClr val="lt1"/>
                </a:solidFill>
                <a:latin typeface="Calibri"/>
                <a:ea typeface="Calibri"/>
                <a:cs typeface="Calibri"/>
                <a:sym typeface="Calibri"/>
              </a:rPr>
              <a:t> </a:t>
            </a:r>
            <a:endParaRPr sz="4400" b="1" i="0" u="none" strike="noStrike" cap="none">
              <a:solidFill>
                <a:schemeClr val="lt1"/>
              </a:solidFill>
              <a:latin typeface="Calibri"/>
              <a:ea typeface="Calibri"/>
              <a:cs typeface="Calibri"/>
              <a:sym typeface="Calibri"/>
            </a:endParaRPr>
          </a:p>
        </p:txBody>
      </p:sp>
      <p:sp>
        <p:nvSpPr>
          <p:cNvPr id="145" name="Google Shape;145;p19"/>
          <p:cNvSpPr txBox="1">
            <a:spLocks noGrp="1"/>
          </p:cNvSpPr>
          <p:nvPr>
            <p:ph type="body" idx="1"/>
          </p:nvPr>
        </p:nvSpPr>
        <p:spPr>
          <a:xfrm>
            <a:off x="571500" y="1611620"/>
            <a:ext cx="4838700" cy="59561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US" sz="2300" b="1" i="0" u="none" strike="noStrike" cap="none">
                <a:solidFill>
                  <a:schemeClr val="lt1"/>
                </a:solidFill>
                <a:latin typeface="Calibri"/>
                <a:ea typeface="Calibri"/>
                <a:cs typeface="Calibri"/>
                <a:sym typeface="Calibri"/>
              </a:rPr>
              <a:t>Nazi </a:t>
            </a:r>
            <a:r>
              <a:rPr lang="en-US" sz="2300" b="1" i="0" u="none" strike="noStrike" cap="none">
                <a:solidFill>
                  <a:srgbClr val="FFFF00"/>
                </a:solidFill>
                <a:latin typeface="Calibri"/>
                <a:ea typeface="Calibri"/>
                <a:cs typeface="Calibri"/>
                <a:sym typeface="Calibri"/>
              </a:rPr>
              <a:t>propaganda</a:t>
            </a:r>
            <a:r>
              <a:rPr lang="en-US" sz="2300" b="1" i="0" u="none" strike="noStrike" cap="none">
                <a:solidFill>
                  <a:schemeClr val="lt1"/>
                </a:solidFill>
                <a:latin typeface="Calibri"/>
                <a:ea typeface="Calibri"/>
                <a:cs typeface="Calibri"/>
                <a:sym typeface="Calibri"/>
              </a:rPr>
              <a:t> blamed the </a:t>
            </a:r>
            <a:r>
              <a:rPr lang="en-US" sz="2300" b="1" i="0" u="none" strike="noStrike" cap="none">
                <a:solidFill>
                  <a:srgbClr val="FFFF00"/>
                </a:solidFill>
                <a:latin typeface="Calibri"/>
                <a:ea typeface="Calibri"/>
                <a:cs typeface="Calibri"/>
                <a:sym typeface="Calibri"/>
              </a:rPr>
              <a:t>Jewish</a:t>
            </a:r>
            <a:r>
              <a:rPr lang="en-US" sz="2300" b="1" i="0" u="none" strike="noStrike" cap="none">
                <a:solidFill>
                  <a:schemeClr val="lt1"/>
                </a:solidFill>
                <a:latin typeface="Calibri"/>
                <a:ea typeface="Calibri"/>
                <a:cs typeface="Calibri"/>
                <a:sym typeface="Calibri"/>
              </a:rPr>
              <a:t> people for the harsh penalties of the </a:t>
            </a:r>
            <a:r>
              <a:rPr lang="en-US" sz="2300" b="1" i="0" u="none" strike="noStrike" cap="none">
                <a:solidFill>
                  <a:srgbClr val="FFFF00"/>
                </a:solidFill>
                <a:latin typeface="Calibri"/>
                <a:ea typeface="Calibri"/>
                <a:cs typeface="Calibri"/>
                <a:sym typeface="Calibri"/>
              </a:rPr>
              <a:t>Treaty</a:t>
            </a:r>
            <a:r>
              <a:rPr lang="en-US" sz="2300" b="1" i="0" u="none" strike="noStrike" cap="none">
                <a:solidFill>
                  <a:schemeClr val="lt1"/>
                </a:solidFill>
                <a:latin typeface="Calibri"/>
                <a:ea typeface="Calibri"/>
                <a:cs typeface="Calibri"/>
                <a:sym typeface="Calibri"/>
              </a:rPr>
              <a:t> of </a:t>
            </a:r>
            <a:r>
              <a:rPr lang="en-US" sz="2300" b="1" i="0" u="none" strike="noStrike" cap="none">
                <a:solidFill>
                  <a:srgbClr val="FFFF00"/>
                </a:solidFill>
                <a:latin typeface="Calibri"/>
                <a:ea typeface="Calibri"/>
                <a:cs typeface="Calibri"/>
                <a:sym typeface="Calibri"/>
              </a:rPr>
              <a:t>Versailles</a:t>
            </a:r>
            <a:r>
              <a:rPr lang="en-US" sz="2300" b="1" i="0" u="none" strike="noStrike" cap="none">
                <a:solidFill>
                  <a:schemeClr val="lt1"/>
                </a:solidFill>
                <a:latin typeface="Calibri"/>
                <a:ea typeface="Calibri"/>
                <a:cs typeface="Calibri"/>
                <a:sym typeface="Calibri"/>
              </a:rPr>
              <a:t>.</a:t>
            </a:r>
            <a:endParaRPr sz="2300"/>
          </a:p>
          <a:p>
            <a:pPr marL="0" marR="0" lvl="0" indent="0" algn="l" rtl="0">
              <a:lnSpc>
                <a:spcPct val="90000"/>
              </a:lnSpc>
              <a:spcBef>
                <a:spcPts val="480"/>
              </a:spcBef>
              <a:spcAft>
                <a:spcPts val="0"/>
              </a:spcAft>
              <a:buClr>
                <a:schemeClr val="dk1"/>
              </a:buClr>
              <a:buSzPts val="2400"/>
              <a:buFont typeface="Arial"/>
              <a:buNone/>
            </a:pPr>
            <a:endParaRPr sz="2300" b="1" i="0" u="none" strike="noStrike" cap="none">
              <a:solidFill>
                <a:schemeClr val="lt1"/>
              </a:solidFill>
              <a:latin typeface="Calibri"/>
              <a:ea typeface="Calibri"/>
              <a:cs typeface="Calibri"/>
              <a:sym typeface="Calibri"/>
            </a:endParaRPr>
          </a:p>
          <a:p>
            <a:pPr marL="0" marR="0" lvl="0" indent="0" algn="l" rtl="0">
              <a:lnSpc>
                <a:spcPct val="90000"/>
              </a:lnSpc>
              <a:spcBef>
                <a:spcPts val="480"/>
              </a:spcBef>
              <a:spcAft>
                <a:spcPts val="0"/>
              </a:spcAft>
              <a:buClr>
                <a:srgbClr val="FFFF00"/>
              </a:buClr>
              <a:buSzPts val="2400"/>
              <a:buFont typeface="Arial"/>
              <a:buNone/>
            </a:pPr>
            <a:r>
              <a:rPr lang="en-US" sz="2300" b="1" i="0" u="none" strike="noStrike" cap="none">
                <a:solidFill>
                  <a:srgbClr val="FFFF00"/>
                </a:solidFill>
                <a:latin typeface="Calibri"/>
                <a:ea typeface="Calibri"/>
                <a:cs typeface="Calibri"/>
                <a:sym typeface="Calibri"/>
              </a:rPr>
              <a:t>Propaganda</a:t>
            </a:r>
            <a:r>
              <a:rPr lang="en-US" sz="2300" b="1" i="0" u="none" strike="noStrike" cap="none">
                <a:solidFill>
                  <a:schemeClr val="lt1"/>
                </a:solidFill>
                <a:latin typeface="Calibri"/>
                <a:ea typeface="Calibri"/>
                <a:cs typeface="Calibri"/>
                <a:sym typeface="Calibri"/>
              </a:rPr>
              <a:t> is the art of </a:t>
            </a:r>
            <a:r>
              <a:rPr lang="en-US" sz="2300" b="1" i="0" u="none" strike="noStrike" cap="none">
                <a:solidFill>
                  <a:srgbClr val="FFFF00"/>
                </a:solidFill>
                <a:latin typeface="Calibri"/>
                <a:ea typeface="Calibri"/>
                <a:cs typeface="Calibri"/>
                <a:sym typeface="Calibri"/>
              </a:rPr>
              <a:t>persuading</a:t>
            </a:r>
            <a:r>
              <a:rPr lang="en-US" sz="2300" b="1" i="0" u="none" strike="noStrike" cap="none">
                <a:solidFill>
                  <a:schemeClr val="lt1"/>
                </a:solidFill>
                <a:latin typeface="Calibri"/>
                <a:ea typeface="Calibri"/>
                <a:cs typeface="Calibri"/>
                <a:sym typeface="Calibri"/>
              </a:rPr>
              <a:t> others that your views are </a:t>
            </a:r>
            <a:r>
              <a:rPr lang="en-US" sz="2300" b="1" i="0" u="none" strike="noStrike" cap="none">
                <a:solidFill>
                  <a:srgbClr val="FFFF00"/>
                </a:solidFill>
                <a:latin typeface="Calibri"/>
                <a:ea typeface="Calibri"/>
                <a:cs typeface="Calibri"/>
                <a:sym typeface="Calibri"/>
              </a:rPr>
              <a:t>correct</a:t>
            </a:r>
            <a:r>
              <a:rPr lang="en-US" sz="2300" b="1" i="0" u="none" strike="noStrike" cap="none">
                <a:solidFill>
                  <a:schemeClr val="lt1"/>
                </a:solidFill>
                <a:latin typeface="Calibri"/>
                <a:ea typeface="Calibri"/>
                <a:cs typeface="Calibri"/>
                <a:sym typeface="Calibri"/>
              </a:rPr>
              <a:t>.</a:t>
            </a:r>
            <a:endParaRPr sz="2300"/>
          </a:p>
          <a:p>
            <a:pPr marL="0" marR="0" lvl="0" indent="0" algn="l" rtl="0">
              <a:lnSpc>
                <a:spcPct val="90000"/>
              </a:lnSpc>
              <a:spcBef>
                <a:spcPts val="480"/>
              </a:spcBef>
              <a:spcAft>
                <a:spcPts val="0"/>
              </a:spcAft>
              <a:buClr>
                <a:schemeClr val="lt1"/>
              </a:buClr>
              <a:buSzPts val="2400"/>
              <a:buFont typeface="Arial"/>
              <a:buNone/>
            </a:pPr>
            <a:endParaRPr sz="2300" b="1">
              <a:solidFill>
                <a:schemeClr val="lt1"/>
              </a:solidFill>
            </a:endParaRPr>
          </a:p>
          <a:p>
            <a:pPr marL="0" marR="0" lvl="0" indent="0" algn="l" rtl="0">
              <a:lnSpc>
                <a:spcPct val="90000"/>
              </a:lnSpc>
              <a:spcBef>
                <a:spcPts val="480"/>
              </a:spcBef>
              <a:spcAft>
                <a:spcPts val="0"/>
              </a:spcAft>
              <a:buClr>
                <a:schemeClr val="lt1"/>
              </a:buClr>
              <a:buSzPts val="2400"/>
              <a:buFont typeface="Arial"/>
              <a:buNone/>
            </a:pPr>
            <a:r>
              <a:rPr lang="en-US" sz="2300" b="1" i="0" u="none" strike="noStrike" cap="none">
                <a:solidFill>
                  <a:schemeClr val="lt1"/>
                </a:solidFill>
                <a:latin typeface="Calibri"/>
                <a:ea typeface="Calibri"/>
                <a:cs typeface="Calibri"/>
                <a:sym typeface="Calibri"/>
              </a:rPr>
              <a:t>The Nazi’s spread </a:t>
            </a:r>
            <a:r>
              <a:rPr lang="en-US" sz="2300" b="1" i="0" u="none" strike="noStrike" cap="none">
                <a:solidFill>
                  <a:srgbClr val="FFFF00"/>
                </a:solidFill>
                <a:latin typeface="Calibri"/>
                <a:ea typeface="Calibri"/>
                <a:cs typeface="Calibri"/>
                <a:sym typeface="Calibri"/>
              </a:rPr>
              <a:t>propaganda</a:t>
            </a:r>
            <a:r>
              <a:rPr lang="en-US" sz="2300" b="1" i="0" u="none" strike="noStrike" cap="none">
                <a:solidFill>
                  <a:schemeClr val="lt1"/>
                </a:solidFill>
                <a:latin typeface="Calibri"/>
                <a:ea typeface="Calibri"/>
                <a:cs typeface="Calibri"/>
                <a:sym typeface="Calibri"/>
              </a:rPr>
              <a:t> through posters, </a:t>
            </a:r>
            <a:r>
              <a:rPr lang="en-US" sz="2300" b="1" i="0" u="none" strike="noStrike" cap="none">
                <a:solidFill>
                  <a:srgbClr val="FFFF00"/>
                </a:solidFill>
                <a:latin typeface="Calibri"/>
                <a:ea typeface="Calibri"/>
                <a:cs typeface="Calibri"/>
                <a:sym typeface="Calibri"/>
              </a:rPr>
              <a:t>radio</a:t>
            </a:r>
            <a:r>
              <a:rPr lang="en-US" sz="2300" b="1" i="0" u="none" strike="noStrike" cap="none">
                <a:solidFill>
                  <a:schemeClr val="lt1"/>
                </a:solidFill>
                <a:latin typeface="Calibri"/>
                <a:ea typeface="Calibri"/>
                <a:cs typeface="Calibri"/>
                <a:sym typeface="Calibri"/>
              </a:rPr>
              <a:t> programs, and </a:t>
            </a:r>
            <a:r>
              <a:rPr lang="en-US" sz="2300" b="1" i="0" u="none" strike="noStrike" cap="none">
                <a:solidFill>
                  <a:srgbClr val="FFFF00"/>
                </a:solidFill>
                <a:latin typeface="Calibri"/>
                <a:ea typeface="Calibri"/>
                <a:cs typeface="Calibri"/>
                <a:sym typeface="Calibri"/>
              </a:rPr>
              <a:t>movies</a:t>
            </a:r>
            <a:r>
              <a:rPr lang="en-US" sz="2300" b="1" i="0" u="none" strike="noStrike" cap="none">
                <a:solidFill>
                  <a:schemeClr val="lt1"/>
                </a:solidFill>
                <a:latin typeface="Calibri"/>
                <a:ea typeface="Calibri"/>
                <a:cs typeface="Calibri"/>
                <a:sym typeface="Calibri"/>
              </a:rPr>
              <a:t> to turn the views of Germans citizens against </a:t>
            </a:r>
            <a:r>
              <a:rPr lang="en-US" sz="2300" b="1" i="0" u="none" strike="noStrike" cap="none">
                <a:solidFill>
                  <a:srgbClr val="FFFF00"/>
                </a:solidFill>
                <a:latin typeface="Calibri"/>
                <a:ea typeface="Calibri"/>
                <a:cs typeface="Calibri"/>
                <a:sym typeface="Calibri"/>
              </a:rPr>
              <a:t>Jewish</a:t>
            </a:r>
            <a:r>
              <a:rPr lang="en-US" sz="2300" b="1" i="0" u="none" strike="noStrike" cap="none">
                <a:solidFill>
                  <a:schemeClr val="lt1"/>
                </a:solidFill>
                <a:latin typeface="Calibri"/>
                <a:ea typeface="Calibri"/>
                <a:cs typeface="Calibri"/>
                <a:sym typeface="Calibri"/>
              </a:rPr>
              <a:t> people.</a:t>
            </a:r>
            <a:endParaRPr sz="2300"/>
          </a:p>
          <a:p>
            <a:pPr marL="0" marR="0" lvl="0" indent="0" algn="l" rtl="0">
              <a:lnSpc>
                <a:spcPct val="90000"/>
              </a:lnSpc>
              <a:spcBef>
                <a:spcPts val="480"/>
              </a:spcBef>
              <a:spcAft>
                <a:spcPts val="0"/>
              </a:spcAft>
              <a:buClr>
                <a:schemeClr val="dk1"/>
              </a:buClr>
              <a:buSzPts val="2400"/>
              <a:buFont typeface="Arial"/>
              <a:buNone/>
            </a:pPr>
            <a:endParaRPr sz="2400" b="1" i="0" u="none" strike="noStrike" cap="none">
              <a:solidFill>
                <a:schemeClr val="lt1"/>
              </a:solidFill>
              <a:latin typeface="Calibri"/>
              <a:ea typeface="Calibri"/>
              <a:cs typeface="Calibri"/>
              <a:sym typeface="Calibri"/>
            </a:endParaRPr>
          </a:p>
          <a:p>
            <a:pPr marL="0" marR="0" lvl="0" indent="0" algn="l" rtl="0">
              <a:lnSpc>
                <a:spcPct val="90000"/>
              </a:lnSpc>
              <a:spcBef>
                <a:spcPts val="480"/>
              </a:spcBef>
              <a:spcAft>
                <a:spcPts val="0"/>
              </a:spcAft>
              <a:buClr>
                <a:schemeClr val="dk1"/>
              </a:buClr>
              <a:buSzPts val="2400"/>
              <a:buFont typeface="Arial"/>
              <a:buNone/>
            </a:pPr>
            <a:endParaRPr sz="2400" b="1" i="0" u="none" strike="noStrike" cap="none">
              <a:solidFill>
                <a:schemeClr val="lt1"/>
              </a:solidFill>
              <a:latin typeface="Calibri"/>
              <a:ea typeface="Calibri"/>
              <a:cs typeface="Calibri"/>
              <a:sym typeface="Calibri"/>
            </a:endParaRPr>
          </a:p>
          <a:p>
            <a:pPr marL="0" marR="0" lvl="0" indent="0" algn="l" rtl="0">
              <a:lnSpc>
                <a:spcPct val="90000"/>
              </a:lnSpc>
              <a:spcBef>
                <a:spcPts val="480"/>
              </a:spcBef>
              <a:spcAft>
                <a:spcPts val="0"/>
              </a:spcAft>
              <a:buClr>
                <a:schemeClr val="dk1"/>
              </a:buClr>
              <a:buSzPts val="2400"/>
              <a:buFont typeface="Arial"/>
              <a:buNone/>
            </a:pPr>
            <a:endParaRPr sz="2400" b="1" i="0" u="none" strike="noStrike" cap="none">
              <a:solidFill>
                <a:schemeClr val="lt1"/>
              </a:solidFill>
              <a:latin typeface="Calibri"/>
              <a:ea typeface="Calibri"/>
              <a:cs typeface="Calibri"/>
              <a:sym typeface="Calibri"/>
            </a:endParaRPr>
          </a:p>
          <a:p>
            <a:pPr marL="0" marR="0" lvl="0" indent="0" algn="l" rtl="0">
              <a:lnSpc>
                <a:spcPct val="90000"/>
              </a:lnSpc>
              <a:spcBef>
                <a:spcPts val="480"/>
              </a:spcBef>
              <a:spcAft>
                <a:spcPts val="0"/>
              </a:spcAft>
              <a:buClr>
                <a:schemeClr val="lt1"/>
              </a:buClr>
              <a:buSzPts val="2400"/>
              <a:buFont typeface="Arial"/>
              <a:buNone/>
            </a:pPr>
            <a:r>
              <a:rPr lang="en-US" sz="2400" b="1" i="0" u="none" strike="noStrike" cap="none">
                <a:solidFill>
                  <a:schemeClr val="lt1"/>
                </a:solidFill>
                <a:latin typeface="Calibri"/>
                <a:ea typeface="Calibri"/>
                <a:cs typeface="Calibri"/>
                <a:sym typeface="Calibri"/>
              </a:rPr>
              <a:t> </a:t>
            </a:r>
            <a:endParaRPr/>
          </a:p>
          <a:p>
            <a:pPr marL="0" marR="0" lvl="0" indent="0" algn="l" rtl="0">
              <a:lnSpc>
                <a:spcPct val="90000"/>
              </a:lnSpc>
              <a:spcBef>
                <a:spcPts val="560"/>
              </a:spcBef>
              <a:spcAft>
                <a:spcPts val="0"/>
              </a:spcAft>
              <a:buClr>
                <a:schemeClr val="dk1"/>
              </a:buClr>
              <a:buSzPts val="2800"/>
              <a:buFont typeface="Arial"/>
              <a:buNone/>
            </a:pPr>
            <a:endParaRPr sz="2800" b="1" i="0" u="none" strike="noStrike" cap="none">
              <a:solidFill>
                <a:schemeClr val="lt1"/>
              </a:solidFill>
              <a:latin typeface="Calibri"/>
              <a:ea typeface="Calibri"/>
              <a:cs typeface="Calibri"/>
              <a:sym typeface="Calibri"/>
            </a:endParaRPr>
          </a:p>
          <a:p>
            <a:pPr marL="0" marR="0" lvl="0" indent="0" algn="l" rtl="0">
              <a:lnSpc>
                <a:spcPct val="90000"/>
              </a:lnSpc>
              <a:spcBef>
                <a:spcPts val="560"/>
              </a:spcBef>
              <a:spcAft>
                <a:spcPts val="0"/>
              </a:spcAft>
              <a:buClr>
                <a:schemeClr val="dk1"/>
              </a:buClr>
              <a:buSzPts val="2800"/>
              <a:buFont typeface="Arial"/>
              <a:buNone/>
            </a:pPr>
            <a:endParaRPr sz="2800" b="1" i="0" u="none" strike="noStrike" cap="none">
              <a:solidFill>
                <a:schemeClr val="lt1"/>
              </a:solidFill>
              <a:latin typeface="Calibri"/>
              <a:ea typeface="Calibri"/>
              <a:cs typeface="Calibri"/>
              <a:sym typeface="Calibri"/>
            </a:endParaRPr>
          </a:p>
          <a:p>
            <a:pPr marL="0" marR="0" lvl="0" indent="0" algn="l" rtl="0">
              <a:lnSpc>
                <a:spcPct val="90000"/>
              </a:lnSpc>
              <a:spcBef>
                <a:spcPts val="560"/>
              </a:spcBef>
              <a:spcAft>
                <a:spcPts val="0"/>
              </a:spcAft>
              <a:buClr>
                <a:schemeClr val="dk1"/>
              </a:buClr>
              <a:buSzPts val="2800"/>
              <a:buFont typeface="Arial"/>
              <a:buNone/>
            </a:pPr>
            <a:endParaRPr sz="2800" b="1" i="0" u="none" strike="noStrike" cap="none">
              <a:solidFill>
                <a:schemeClr val="lt1"/>
              </a:solidFill>
              <a:latin typeface="Calibri"/>
              <a:ea typeface="Calibri"/>
              <a:cs typeface="Calibri"/>
              <a:sym typeface="Calibri"/>
            </a:endParaRPr>
          </a:p>
          <a:p>
            <a:pPr marL="0" marR="0" lvl="0" indent="0" algn="l" rtl="0">
              <a:lnSpc>
                <a:spcPct val="90000"/>
              </a:lnSpc>
              <a:spcBef>
                <a:spcPts val="560"/>
              </a:spcBef>
              <a:spcAft>
                <a:spcPts val="0"/>
              </a:spcAft>
              <a:buClr>
                <a:schemeClr val="dk1"/>
              </a:buClr>
              <a:buSzPts val="2800"/>
              <a:buFont typeface="Arial"/>
              <a:buNone/>
            </a:pPr>
            <a:endParaRPr sz="2800" b="1" i="0" u="none" strike="noStrike" cap="none">
              <a:solidFill>
                <a:schemeClr val="lt1"/>
              </a:solidFill>
              <a:latin typeface="Calibri"/>
              <a:ea typeface="Calibri"/>
              <a:cs typeface="Calibri"/>
              <a:sym typeface="Calibri"/>
            </a:endParaRPr>
          </a:p>
          <a:p>
            <a:pPr marL="0" marR="0" lvl="0" indent="0" algn="l" rtl="0">
              <a:lnSpc>
                <a:spcPct val="90000"/>
              </a:lnSpc>
              <a:spcBef>
                <a:spcPts val="480"/>
              </a:spcBef>
              <a:spcAft>
                <a:spcPts val="0"/>
              </a:spcAft>
              <a:buClr>
                <a:schemeClr val="dk1"/>
              </a:buClr>
              <a:buSzPts val="2400"/>
              <a:buFont typeface="Arial"/>
              <a:buNone/>
            </a:pPr>
            <a:endParaRPr sz="2400" b="1" i="0" u="none" strike="noStrike" cap="none">
              <a:solidFill>
                <a:schemeClr val="lt1"/>
              </a:solidFill>
              <a:latin typeface="Calibri"/>
              <a:ea typeface="Calibri"/>
              <a:cs typeface="Calibri"/>
              <a:sym typeface="Calibri"/>
            </a:endParaRPr>
          </a:p>
          <a:p>
            <a:pPr marL="0" marR="0" lvl="0" indent="0" algn="l" rtl="0">
              <a:lnSpc>
                <a:spcPct val="90000"/>
              </a:lnSpc>
              <a:spcBef>
                <a:spcPts val="640"/>
              </a:spcBef>
              <a:spcAft>
                <a:spcPts val="0"/>
              </a:spcAft>
              <a:buClr>
                <a:schemeClr val="dk1"/>
              </a:buClr>
              <a:buSzPts val="3200"/>
              <a:buFont typeface="Arial"/>
              <a:buNone/>
            </a:pPr>
            <a:endParaRPr sz="3200" b="1" i="0" u="none" strike="noStrike" cap="none">
              <a:solidFill>
                <a:schemeClr val="lt1"/>
              </a:solidFill>
              <a:latin typeface="Calibri"/>
              <a:ea typeface="Calibri"/>
              <a:cs typeface="Calibri"/>
              <a:sym typeface="Calibri"/>
            </a:endParaRPr>
          </a:p>
          <a:p>
            <a:pPr marL="0" marR="0" lvl="0" indent="0" algn="l" rtl="0">
              <a:lnSpc>
                <a:spcPct val="90000"/>
              </a:lnSpc>
              <a:spcBef>
                <a:spcPts val="640"/>
              </a:spcBef>
              <a:spcAft>
                <a:spcPts val="0"/>
              </a:spcAft>
              <a:buClr>
                <a:schemeClr val="dk1"/>
              </a:buClr>
              <a:buSzPts val="3200"/>
              <a:buFont typeface="Arial"/>
              <a:buNone/>
            </a:pPr>
            <a:endParaRPr sz="3200" b="1" i="0" u="none" strike="noStrike" cap="none">
              <a:solidFill>
                <a:schemeClr val="lt1"/>
              </a:solidFill>
              <a:latin typeface="Calibri"/>
              <a:ea typeface="Calibri"/>
              <a:cs typeface="Calibri"/>
              <a:sym typeface="Calibri"/>
            </a:endParaRPr>
          </a:p>
          <a:p>
            <a:pPr marL="0" marR="0" lvl="0" indent="0" algn="l" rtl="0">
              <a:lnSpc>
                <a:spcPct val="90000"/>
              </a:lnSpc>
              <a:spcBef>
                <a:spcPts val="640"/>
              </a:spcBef>
              <a:spcAft>
                <a:spcPts val="0"/>
              </a:spcAft>
              <a:buClr>
                <a:schemeClr val="dk1"/>
              </a:buClr>
              <a:buSzPts val="3200"/>
              <a:buFont typeface="Arial"/>
              <a:buNone/>
            </a:pPr>
            <a:endParaRPr sz="3200" b="1" i="0" u="none" strike="noStrike" cap="none">
              <a:solidFill>
                <a:schemeClr val="lt1"/>
              </a:solidFill>
              <a:latin typeface="Calibri"/>
              <a:ea typeface="Calibri"/>
              <a:cs typeface="Calibri"/>
              <a:sym typeface="Calibri"/>
            </a:endParaRPr>
          </a:p>
        </p:txBody>
      </p:sp>
      <p:pic>
        <p:nvPicPr>
          <p:cNvPr id="146" name="Google Shape;146;p19"/>
          <p:cNvPicPr preferRelativeResize="0"/>
          <p:nvPr/>
        </p:nvPicPr>
        <p:blipFill rotWithShape="1">
          <a:blip r:embed="rId4">
            <a:alphaModFix/>
          </a:blip>
          <a:srcRect/>
          <a:stretch/>
        </p:blipFill>
        <p:spPr>
          <a:xfrm>
            <a:off x="5943600" y="1707377"/>
            <a:ext cx="3915792" cy="4349510"/>
          </a:xfrm>
          <a:prstGeom prst="rect">
            <a:avLst/>
          </a:prstGeom>
          <a:solidFill>
            <a:srgbClr val="ECECEC"/>
          </a:solidFill>
          <a:ln w="88900" cap="sq" cmpd="sng">
            <a:solidFill>
              <a:srgbClr val="FFFF00"/>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47" name="Google Shape;147;p19"/>
          <p:cNvSpPr/>
          <p:nvPr/>
        </p:nvSpPr>
        <p:spPr>
          <a:xfrm>
            <a:off x="2133600" y="158111"/>
            <a:ext cx="6201792" cy="984889"/>
          </a:xfrm>
          <a:prstGeom prst="ribbon">
            <a:avLst>
              <a:gd name="adj1" fmla="val 16667"/>
              <a:gd name="adj2" fmla="val 50000"/>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6">
              <a:solidFill>
                <a:schemeClr val="lt1"/>
              </a:solidFill>
              <a:latin typeface="Calibri"/>
              <a:ea typeface="Calibri"/>
              <a:cs typeface="Calibri"/>
              <a:sym typeface="Calibri"/>
            </a:endParaRPr>
          </a:p>
        </p:txBody>
      </p:sp>
      <p:sp>
        <p:nvSpPr>
          <p:cNvPr id="148" name="Google Shape;148;p19"/>
          <p:cNvSpPr txBox="1"/>
          <p:nvPr/>
        </p:nvSpPr>
        <p:spPr>
          <a:xfrm>
            <a:off x="4038600" y="365489"/>
            <a:ext cx="274320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FFFFFF"/>
                </a:solidFill>
                <a:latin typeface="Calibri"/>
                <a:ea typeface="Calibri"/>
                <a:cs typeface="Calibri"/>
                <a:sym typeface="Calibri"/>
              </a:rPr>
              <a:t>Propaganda</a:t>
            </a:r>
            <a:endParaRPr sz="3600">
              <a:solidFill>
                <a:schemeClr val="dk1"/>
              </a:solidFill>
              <a:latin typeface="Calibri"/>
              <a:ea typeface="Calibri"/>
              <a:cs typeface="Calibri"/>
              <a:sym typeface="Calibri"/>
            </a:endParaRPr>
          </a:p>
        </p:txBody>
      </p:sp>
      <p:sp>
        <p:nvSpPr>
          <p:cNvPr id="149" name="Google Shape;149;p19"/>
          <p:cNvSpPr/>
          <p:nvPr/>
        </p:nvSpPr>
        <p:spPr>
          <a:xfrm>
            <a:off x="415413" y="6405979"/>
            <a:ext cx="9220200" cy="1161747"/>
          </a:xfrm>
          <a:prstGeom prst="rect">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Calibri"/>
                <a:ea typeface="Calibri"/>
                <a:cs typeface="Calibri"/>
                <a:sym typeface="Calibri"/>
              </a:rPr>
              <a:t>The Treaty of Versailles altered the way Germans once lived. What money Germany had was sent to pay for war reparations. This impacted all of Germany in a negative way.</a:t>
            </a:r>
            <a:endParaRPr sz="2400" b="1">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0"/>
          <p:cNvPicPr preferRelativeResize="0"/>
          <p:nvPr/>
        </p:nvPicPr>
        <p:blipFill rotWithShape="1">
          <a:blip r:embed="rId3">
            <a:alphaModFix/>
          </a:blip>
          <a:srcRect/>
          <a:stretch/>
        </p:blipFill>
        <p:spPr>
          <a:xfrm>
            <a:off x="382028" y="1295006"/>
            <a:ext cx="5485372" cy="5968501"/>
          </a:xfrm>
          <a:prstGeom prst="rect">
            <a:avLst/>
          </a:prstGeom>
          <a:noFill/>
          <a:ln>
            <a:noFill/>
          </a:ln>
        </p:spPr>
      </p:pic>
      <p:sp>
        <p:nvSpPr>
          <p:cNvPr id="155" name="Google Shape;155;p20"/>
          <p:cNvSpPr txBox="1">
            <a:spLocks noGrp="1"/>
          </p:cNvSpPr>
          <p:nvPr>
            <p:ph type="body" idx="1"/>
          </p:nvPr>
        </p:nvSpPr>
        <p:spPr>
          <a:xfrm>
            <a:off x="826277" y="1699418"/>
            <a:ext cx="4191000" cy="4525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3200"/>
              <a:buFont typeface="Arial"/>
              <a:buNone/>
            </a:pPr>
            <a:r>
              <a:rPr lang="en-US" sz="3200" b="1" i="0" u="none" strike="noStrike" cap="none">
                <a:solidFill>
                  <a:schemeClr val="lt1"/>
                </a:solidFill>
                <a:latin typeface="Calibri"/>
                <a:ea typeface="Calibri"/>
                <a:cs typeface="Calibri"/>
                <a:sym typeface="Calibri"/>
              </a:rPr>
              <a:t>Two </a:t>
            </a:r>
            <a:r>
              <a:rPr lang="en-US" sz="3200" b="1" i="0" u="none" strike="noStrike" cap="none">
                <a:solidFill>
                  <a:srgbClr val="FFFF00"/>
                </a:solidFill>
                <a:latin typeface="Calibri"/>
                <a:ea typeface="Calibri"/>
                <a:cs typeface="Calibri"/>
                <a:sym typeface="Calibri"/>
              </a:rPr>
              <a:t>propaganda</a:t>
            </a:r>
            <a:r>
              <a:rPr lang="en-US" sz="3200" b="1" i="0" u="none" strike="noStrike" cap="none">
                <a:solidFill>
                  <a:schemeClr val="lt1"/>
                </a:solidFill>
                <a:latin typeface="Calibri"/>
                <a:ea typeface="Calibri"/>
                <a:cs typeface="Calibri"/>
                <a:sym typeface="Calibri"/>
              </a:rPr>
              <a:t> campaigns led to the </a:t>
            </a:r>
            <a:r>
              <a:rPr lang="en-US" sz="3200" b="1" i="0" u="none" strike="noStrike" cap="none">
                <a:solidFill>
                  <a:srgbClr val="FFFF00"/>
                </a:solidFill>
                <a:latin typeface="Calibri"/>
                <a:ea typeface="Calibri"/>
                <a:cs typeface="Calibri"/>
                <a:sym typeface="Calibri"/>
              </a:rPr>
              <a:t>rise</a:t>
            </a:r>
            <a:r>
              <a:rPr lang="en-US" sz="3200" b="1" i="0" u="none" strike="noStrike" cap="none">
                <a:solidFill>
                  <a:schemeClr val="lt1"/>
                </a:solidFill>
                <a:latin typeface="Calibri"/>
                <a:ea typeface="Calibri"/>
                <a:cs typeface="Calibri"/>
                <a:sym typeface="Calibri"/>
              </a:rPr>
              <a:t> of </a:t>
            </a:r>
            <a:r>
              <a:rPr lang="en-US" sz="3200" b="1" i="0" u="none" strike="noStrike" cap="none">
                <a:solidFill>
                  <a:srgbClr val="FFFF00"/>
                </a:solidFill>
                <a:latin typeface="Calibri"/>
                <a:ea typeface="Calibri"/>
                <a:cs typeface="Calibri"/>
                <a:sym typeface="Calibri"/>
              </a:rPr>
              <a:t>Nazism</a:t>
            </a:r>
            <a:r>
              <a:rPr lang="en-US" sz="3200" b="1" i="0" u="none" strike="noStrike" cap="none">
                <a:solidFill>
                  <a:schemeClr val="lt1"/>
                </a:solidFill>
                <a:latin typeface="Calibri"/>
                <a:ea typeface="Calibri"/>
                <a:cs typeface="Calibri"/>
                <a:sym typeface="Calibri"/>
              </a:rPr>
              <a:t>.</a:t>
            </a:r>
            <a:endParaRPr/>
          </a:p>
          <a:p>
            <a:pPr marL="514350" marR="0" lvl="0" indent="-514350" algn="l" rtl="0">
              <a:spcBef>
                <a:spcPts val="640"/>
              </a:spcBef>
              <a:spcAft>
                <a:spcPts val="0"/>
              </a:spcAft>
              <a:buClr>
                <a:schemeClr val="lt1"/>
              </a:buClr>
              <a:buSzPts val="3200"/>
              <a:buFont typeface="Calibri"/>
              <a:buAutoNum type="arabicPeriod"/>
            </a:pPr>
            <a:r>
              <a:rPr lang="en-US" sz="3200" b="1" i="0" u="none" strike="noStrike" cap="none">
                <a:solidFill>
                  <a:schemeClr val="lt1"/>
                </a:solidFill>
                <a:latin typeface="Calibri"/>
                <a:ea typeface="Calibri"/>
                <a:cs typeface="Calibri"/>
                <a:sym typeface="Calibri"/>
              </a:rPr>
              <a:t>Jews are </a:t>
            </a:r>
            <a:r>
              <a:rPr lang="en-US" sz="3200" b="1" i="0" u="none" strike="noStrike" cap="none">
                <a:solidFill>
                  <a:srgbClr val="FFFF00"/>
                </a:solidFill>
                <a:latin typeface="Calibri"/>
                <a:ea typeface="Calibri"/>
                <a:cs typeface="Calibri"/>
                <a:sym typeface="Calibri"/>
              </a:rPr>
              <a:t>inferior</a:t>
            </a:r>
            <a:r>
              <a:rPr lang="en-US" sz="3200" b="1" i="0" u="none" strike="noStrike" cap="none">
                <a:solidFill>
                  <a:schemeClr val="lt1"/>
                </a:solidFill>
                <a:latin typeface="Calibri"/>
                <a:ea typeface="Calibri"/>
                <a:cs typeface="Calibri"/>
                <a:sym typeface="Calibri"/>
              </a:rPr>
              <a:t> and cannot be </a:t>
            </a:r>
            <a:r>
              <a:rPr lang="en-US" sz="3200" b="1" i="0" u="none" strike="noStrike" cap="none">
                <a:solidFill>
                  <a:srgbClr val="FFFF00"/>
                </a:solidFill>
                <a:latin typeface="Calibri"/>
                <a:ea typeface="Calibri"/>
                <a:cs typeface="Calibri"/>
                <a:sym typeface="Calibri"/>
              </a:rPr>
              <a:t>trusted</a:t>
            </a:r>
            <a:r>
              <a:rPr lang="en-US" sz="3200" b="1" i="0" u="none" strike="noStrike" cap="none">
                <a:solidFill>
                  <a:schemeClr val="lt1"/>
                </a:solidFill>
                <a:latin typeface="Calibri"/>
                <a:ea typeface="Calibri"/>
                <a:cs typeface="Calibri"/>
                <a:sym typeface="Calibri"/>
              </a:rPr>
              <a:t>.</a:t>
            </a:r>
            <a:endParaRPr sz="3200" b="1" i="0" u="none" strike="noStrike" cap="none">
              <a:solidFill>
                <a:schemeClr val="lt1"/>
              </a:solidFill>
              <a:latin typeface="Calibri"/>
              <a:ea typeface="Calibri"/>
              <a:cs typeface="Calibri"/>
              <a:sym typeface="Calibri"/>
            </a:endParaRPr>
          </a:p>
          <a:p>
            <a:pPr marL="514350" marR="0" lvl="0" indent="-514350" algn="l" rtl="0">
              <a:spcBef>
                <a:spcPts val="640"/>
              </a:spcBef>
              <a:spcAft>
                <a:spcPts val="0"/>
              </a:spcAft>
              <a:buClr>
                <a:schemeClr val="lt1"/>
              </a:buClr>
              <a:buSzPts val="3200"/>
              <a:buFont typeface="Calibri"/>
              <a:buAutoNum type="arabicPeriod"/>
            </a:pPr>
            <a:r>
              <a:rPr lang="en-US" sz="3200" b="1" i="0" u="none" strike="noStrike" cap="none">
                <a:solidFill>
                  <a:schemeClr val="lt1"/>
                </a:solidFill>
                <a:latin typeface="Calibri"/>
                <a:ea typeface="Calibri"/>
                <a:cs typeface="Calibri"/>
                <a:sym typeface="Calibri"/>
              </a:rPr>
              <a:t>Germans are a </a:t>
            </a:r>
            <a:r>
              <a:rPr lang="en-US" sz="3200" b="1" i="0" u="none" strike="noStrike" cap="none">
                <a:solidFill>
                  <a:srgbClr val="FFFF00"/>
                </a:solidFill>
                <a:latin typeface="Calibri"/>
                <a:ea typeface="Calibri"/>
                <a:cs typeface="Calibri"/>
                <a:sym typeface="Calibri"/>
              </a:rPr>
              <a:t>superior</a:t>
            </a:r>
            <a:r>
              <a:rPr lang="en-US" sz="3200" b="1" i="0" u="none" strike="noStrike" cap="none">
                <a:solidFill>
                  <a:schemeClr val="lt1"/>
                </a:solidFill>
                <a:latin typeface="Calibri"/>
                <a:ea typeface="Calibri"/>
                <a:cs typeface="Calibri"/>
                <a:sym typeface="Calibri"/>
              </a:rPr>
              <a:t> race (</a:t>
            </a:r>
            <a:r>
              <a:rPr lang="en-US" sz="3200" b="1" i="0" u="none" strike="noStrike" cap="none">
                <a:solidFill>
                  <a:srgbClr val="FFFF00"/>
                </a:solidFill>
                <a:latin typeface="Calibri"/>
                <a:ea typeface="Calibri"/>
                <a:cs typeface="Calibri"/>
                <a:sym typeface="Calibri"/>
              </a:rPr>
              <a:t>Aryan</a:t>
            </a:r>
            <a:r>
              <a:rPr lang="en-US" sz="3200" b="1" i="0" u="none" strike="noStrike" cap="none">
                <a:solidFill>
                  <a:schemeClr val="lt1"/>
                </a:solidFill>
                <a:latin typeface="Calibri"/>
                <a:ea typeface="Calibri"/>
                <a:cs typeface="Calibri"/>
                <a:sym typeface="Calibri"/>
              </a:rPr>
              <a:t> </a:t>
            </a:r>
            <a:r>
              <a:rPr lang="en-US" sz="3200" b="1" i="0" u="none" strike="noStrike" cap="none">
                <a:solidFill>
                  <a:srgbClr val="FFFF00"/>
                </a:solidFill>
                <a:latin typeface="Calibri"/>
                <a:ea typeface="Calibri"/>
                <a:cs typeface="Calibri"/>
                <a:sym typeface="Calibri"/>
              </a:rPr>
              <a:t>race</a:t>
            </a:r>
            <a:r>
              <a:rPr lang="en-US" sz="3200" b="1" i="0" u="none" strike="noStrike" cap="none">
                <a:solidFill>
                  <a:schemeClr val="lt1"/>
                </a:solidFill>
                <a:latin typeface="Calibri"/>
                <a:ea typeface="Calibri"/>
                <a:cs typeface="Calibri"/>
                <a:sym typeface="Calibri"/>
              </a:rPr>
              <a:t>) destined to rule the world.</a:t>
            </a:r>
            <a:endParaRPr sz="3200" b="1" i="0" u="none" strike="noStrike" cap="none">
              <a:solidFill>
                <a:schemeClr val="lt1"/>
              </a:solidFill>
              <a:latin typeface="Calibri"/>
              <a:ea typeface="Calibri"/>
              <a:cs typeface="Calibri"/>
              <a:sym typeface="Calibri"/>
            </a:endParaRPr>
          </a:p>
        </p:txBody>
      </p:sp>
      <p:pic>
        <p:nvPicPr>
          <p:cNvPr id="156" name="Google Shape;156;p20"/>
          <p:cNvPicPr preferRelativeResize="0"/>
          <p:nvPr/>
        </p:nvPicPr>
        <p:blipFill rotWithShape="1">
          <a:blip r:embed="rId4">
            <a:alphaModFix/>
          </a:blip>
          <a:srcRect/>
          <a:stretch/>
        </p:blipFill>
        <p:spPr>
          <a:xfrm>
            <a:off x="7315200" y="1143000"/>
            <a:ext cx="2513288" cy="3441338"/>
          </a:xfrm>
          <a:prstGeom prst="rect">
            <a:avLst/>
          </a:prstGeom>
          <a:solidFill>
            <a:srgbClr val="ECECEC"/>
          </a:solidFill>
          <a:ln w="88900" cap="sq" cmpd="sng">
            <a:solidFill>
              <a:srgbClr val="FFFF00"/>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57" name="Google Shape;157;p20"/>
          <p:cNvPicPr preferRelativeResize="0"/>
          <p:nvPr/>
        </p:nvPicPr>
        <p:blipFill rotWithShape="1">
          <a:blip r:embed="rId5">
            <a:alphaModFix/>
          </a:blip>
          <a:srcRect/>
          <a:stretch/>
        </p:blipFill>
        <p:spPr>
          <a:xfrm>
            <a:off x="6147784" y="3962400"/>
            <a:ext cx="2539015" cy="3582593"/>
          </a:xfrm>
          <a:prstGeom prst="rect">
            <a:avLst/>
          </a:prstGeom>
          <a:solidFill>
            <a:srgbClr val="ECECEC"/>
          </a:solidFill>
          <a:ln w="88900" cap="sq" cmpd="sng">
            <a:solidFill>
              <a:srgbClr val="FFFF00"/>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58" name="Google Shape;158;p20"/>
          <p:cNvPicPr preferRelativeResize="0"/>
          <p:nvPr/>
        </p:nvPicPr>
        <p:blipFill rotWithShape="1">
          <a:blip r:embed="rId6">
            <a:alphaModFix/>
          </a:blip>
          <a:srcRect/>
          <a:stretch/>
        </p:blipFill>
        <p:spPr>
          <a:xfrm>
            <a:off x="1905000" y="152400"/>
            <a:ext cx="6224555" cy="112785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1"/>
          <p:cNvSpPr/>
          <p:nvPr/>
        </p:nvSpPr>
        <p:spPr>
          <a:xfrm>
            <a:off x="457200" y="1295400"/>
            <a:ext cx="4572000" cy="5943600"/>
          </a:xfrm>
          <a:prstGeom prst="rect">
            <a:avLst/>
          </a:prstGeom>
          <a:solidFill>
            <a:srgbClr val="E36C09"/>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6">
              <a:solidFill>
                <a:schemeClr val="lt1"/>
              </a:solidFill>
              <a:latin typeface="Calibri"/>
              <a:ea typeface="Calibri"/>
              <a:cs typeface="Calibri"/>
              <a:sym typeface="Calibri"/>
            </a:endParaRPr>
          </a:p>
        </p:txBody>
      </p:sp>
      <p:sp>
        <p:nvSpPr>
          <p:cNvPr id="164" name="Google Shape;164;p21"/>
          <p:cNvSpPr txBox="1">
            <a:spLocks noGrp="1"/>
          </p:cNvSpPr>
          <p:nvPr>
            <p:ph type="body" idx="1"/>
          </p:nvPr>
        </p:nvSpPr>
        <p:spPr>
          <a:xfrm>
            <a:off x="533400" y="1600200"/>
            <a:ext cx="4572000" cy="48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FFFF"/>
              </a:buClr>
              <a:buSzPts val="3600"/>
              <a:buFont typeface="Arial"/>
              <a:buNone/>
            </a:pPr>
            <a:r>
              <a:rPr lang="en-US" sz="3600" b="1" i="0" u="none" strike="noStrike" cap="none">
                <a:solidFill>
                  <a:srgbClr val="FFFFFF"/>
                </a:solidFill>
                <a:latin typeface="Arial"/>
                <a:ea typeface="Arial"/>
                <a:cs typeface="Arial"/>
                <a:sym typeface="Arial"/>
              </a:rPr>
              <a:t>Propaganda might take the form of persuading others that your </a:t>
            </a:r>
            <a:r>
              <a:rPr lang="en-US" sz="3600" b="1" i="0" u="none" strike="noStrike" cap="none">
                <a:solidFill>
                  <a:schemeClr val="lt1"/>
                </a:solidFill>
                <a:latin typeface="Arial"/>
                <a:ea typeface="Arial"/>
                <a:cs typeface="Arial"/>
                <a:sym typeface="Arial"/>
              </a:rPr>
              <a:t>military</a:t>
            </a:r>
            <a:r>
              <a:rPr lang="en-US" sz="3600" b="1" i="0" u="none" strike="noStrike" cap="none">
                <a:solidFill>
                  <a:srgbClr val="FFFFFF"/>
                </a:solidFill>
                <a:latin typeface="Arial"/>
                <a:ea typeface="Arial"/>
                <a:cs typeface="Arial"/>
                <a:sym typeface="Arial"/>
              </a:rPr>
              <a:t> might is too great to be challenged or your political might within a nation is too great or popular to challenge etc.</a:t>
            </a:r>
            <a:endParaRPr sz="3600" b="0" i="0" u="none" strike="noStrike" cap="none">
              <a:solidFill>
                <a:schemeClr val="dk1"/>
              </a:solidFill>
              <a:latin typeface="Calibri"/>
              <a:ea typeface="Calibri"/>
              <a:cs typeface="Calibri"/>
              <a:sym typeface="Calibri"/>
            </a:endParaRPr>
          </a:p>
        </p:txBody>
      </p:sp>
      <p:pic>
        <p:nvPicPr>
          <p:cNvPr id="165" name="Google Shape;165;p21"/>
          <p:cNvPicPr preferRelativeResize="0"/>
          <p:nvPr/>
        </p:nvPicPr>
        <p:blipFill rotWithShape="1">
          <a:blip r:embed="rId3">
            <a:alphaModFix/>
          </a:blip>
          <a:srcRect/>
          <a:stretch/>
        </p:blipFill>
        <p:spPr>
          <a:xfrm>
            <a:off x="5562600" y="1347216"/>
            <a:ext cx="4091517" cy="5891784"/>
          </a:xfrm>
          <a:prstGeom prst="rect">
            <a:avLst/>
          </a:prstGeom>
          <a:solidFill>
            <a:srgbClr val="ECECEC"/>
          </a:solidFill>
          <a:ln w="88900" cap="sq" cmpd="sng">
            <a:solidFill>
              <a:srgbClr val="FFFF00"/>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66" name="Google Shape;166;p21"/>
          <p:cNvPicPr preferRelativeResize="0"/>
          <p:nvPr/>
        </p:nvPicPr>
        <p:blipFill rotWithShape="1">
          <a:blip r:embed="rId4">
            <a:alphaModFix/>
          </a:blip>
          <a:srcRect/>
          <a:stretch/>
        </p:blipFill>
        <p:spPr>
          <a:xfrm>
            <a:off x="1993122" y="56535"/>
            <a:ext cx="6224555" cy="112785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6AA46FCC9AA004D911B9DF0B9642CF0" ma:contentTypeVersion="13" ma:contentTypeDescription="Create a new document." ma:contentTypeScope="" ma:versionID="2fe0be6a36a38806acacd62c7d189e1f">
  <xsd:schema xmlns:xsd="http://www.w3.org/2001/XMLSchema" xmlns:xs="http://www.w3.org/2001/XMLSchema" xmlns:p="http://schemas.microsoft.com/office/2006/metadata/properties" xmlns:ns2="9746b54d-47fe-4d68-bbf7-a853a025a737" xmlns:ns3="6c4c3b14-e54a-4674-9284-d2d83c4cd3f7" targetNamespace="http://schemas.microsoft.com/office/2006/metadata/properties" ma:root="true" ma:fieldsID="6ee1719cb31377d8fbaa22472a2f9b0b" ns2:_="" ns3:_="">
    <xsd:import namespace="9746b54d-47fe-4d68-bbf7-a853a025a737"/>
    <xsd:import namespace="6c4c3b14-e54a-4674-9284-d2d83c4cd3f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46b54d-47fe-4d68-bbf7-a853a025a7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51e8eed-b210-4e9a-b15e-1ae725bc651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c4c3b14-e54a-4674-9284-d2d83c4cd3f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3c2b7cd-46b7-4f3f-814a-2728197b539f}" ma:internalName="TaxCatchAll" ma:showField="CatchAllData" ma:web="6c4c3b14-e54a-4674-9284-d2d83c4cd3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c4c3b14-e54a-4674-9284-d2d83c4cd3f7" xsi:nil="true"/>
    <lcf76f155ced4ddcb4097134ff3c332f xmlns="9746b54d-47fe-4d68-bbf7-a853a025a73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A5E9341-3519-4F9B-946A-1D2FC6266F6D}">
  <ds:schemaRefs>
    <ds:schemaRef ds:uri="http://schemas.microsoft.com/sharepoint/v3/contenttype/forms"/>
  </ds:schemaRefs>
</ds:datastoreItem>
</file>

<file path=customXml/itemProps2.xml><?xml version="1.0" encoding="utf-8"?>
<ds:datastoreItem xmlns:ds="http://schemas.openxmlformats.org/officeDocument/2006/customXml" ds:itemID="{3ACDC6D4-1C60-4112-A2EE-9733C0EF11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46b54d-47fe-4d68-bbf7-a853a025a737"/>
    <ds:schemaRef ds:uri="6c4c3b14-e54a-4674-9284-d2d83c4cd3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7D316CF-0BA4-40A3-91CE-97F4BE29FE9F}">
  <ds:schemaRefs>
    <ds:schemaRef ds:uri="http://schemas.microsoft.com/office/2006/metadata/properties"/>
    <ds:schemaRef ds:uri="http://schemas.microsoft.com/office/infopath/2007/PartnerControls"/>
    <ds:schemaRef ds:uri="6c4c3b14-e54a-4674-9284-d2d83c4cd3f7"/>
    <ds:schemaRef ds:uri="9746b54d-47fe-4d68-bbf7-a853a025a737"/>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29</Slides>
  <Notes>29</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 </vt:lpstr>
      <vt:lpstr>PowerPoint Presentation</vt:lpstr>
      <vt:lpstr> </vt:lpstr>
      <vt:lpstr> </vt:lpstr>
      <vt:lpstr>History of Anti-Semitism</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 of Prejudice  Views Writing Prompt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3</cp:revision>
  <dcterms:modified xsi:type="dcterms:W3CDTF">2022-10-30T11:53:26Z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0x010100C6AA46FCC9AA004D911B9DF0B9642CF0</vt:lpwstr>
  </property>
  <property fmtid="{D5CDD505-2E9C-101B-9397-08002B2CF9AE}" pid="3" name="MSIP_Label_0ee3c538-ec52-435f-ae58-017644bd9513_Enabled">
    <vt:lpwstr>true</vt:lpwstr>
  </property>
  <property fmtid="{D5CDD505-2E9C-101B-9397-08002B2CF9AE}" pid="4" name="MSIP_Label_0ee3c538-ec52-435f-ae58-017644bd9513_SetDate">
    <vt:lpwstr>2022-10-30T11:49:04Z</vt:lpwstr>
  </property>
  <property fmtid="{D5CDD505-2E9C-101B-9397-08002B2CF9AE}" pid="5" name="MSIP_Label_0ee3c538-ec52-435f-ae58-017644bd9513_Method">
    <vt:lpwstr>Standard</vt:lpwstr>
  </property>
  <property fmtid="{D5CDD505-2E9C-101B-9397-08002B2CF9AE}" pid="6" name="MSIP_Label_0ee3c538-ec52-435f-ae58-017644bd9513_Name">
    <vt:lpwstr>0ee3c538-ec52-435f-ae58-017644bd9513</vt:lpwstr>
  </property>
  <property fmtid="{D5CDD505-2E9C-101B-9397-08002B2CF9AE}" pid="7" name="MSIP_Label_0ee3c538-ec52-435f-ae58-017644bd9513_SiteId">
    <vt:lpwstr>0cdcb198-8169-4b70-ba9f-da7e3ba700c2</vt:lpwstr>
  </property>
  <property fmtid="{D5CDD505-2E9C-101B-9397-08002B2CF9AE}" pid="8" name="MSIP_Label_0ee3c538-ec52-435f-ae58-017644bd9513_ActionId">
    <vt:lpwstr>c1e2fdc8-1eab-4fa0-aba7-5c6341e871a7</vt:lpwstr>
  </property>
  <property fmtid="{D5CDD505-2E9C-101B-9397-08002B2CF9AE}" pid="9" name="MSIP_Label_0ee3c538-ec52-435f-ae58-017644bd9513_ContentBits">
    <vt:lpwstr>0</vt:lpwstr>
  </property>
  <property fmtid="{D5CDD505-2E9C-101B-9397-08002B2CF9AE}" pid="10" name="MediaServiceImageTags">
    <vt:lpwstr/>
  </property>
</Properties>
</file>