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7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3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6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70B-C8F3-403A-A3E6-599D228B4E4D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56008-9848-4270-A6A0-080F16800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3: Government/Civics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Unitary </a:t>
            </a:r>
          </a:p>
          <a:p>
            <a:r>
              <a:rPr lang="en-US" dirty="0" smtClean="0"/>
              <a:t>Confederation</a:t>
            </a:r>
          </a:p>
          <a:p>
            <a:r>
              <a:rPr lang="en-US" dirty="0" smtClean="0"/>
              <a:t>Federal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Galactic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owner\Pictures\galatic empi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2478"/>
            <a:ext cx="8458200" cy="496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45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What is a unitary government?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unitary government, the central </a:t>
            </a:r>
            <a:r>
              <a:rPr lang="en-US" dirty="0" smtClean="0"/>
              <a:t>government has much authority/ </a:t>
            </a:r>
            <a:r>
              <a:rPr lang="en-US" dirty="0"/>
              <a:t>decision-making power. </a:t>
            </a:r>
            <a:endParaRPr lang="en-US" dirty="0" smtClean="0"/>
          </a:p>
          <a:p>
            <a:r>
              <a:rPr lang="en-US" dirty="0"/>
              <a:t>Local governing bodies simply serve as </a:t>
            </a:r>
            <a:r>
              <a:rPr lang="en-US" dirty="0" smtClean="0"/>
              <a:t>arms </a:t>
            </a:r>
            <a:r>
              <a:rPr lang="en-US" dirty="0"/>
              <a:t>of the central government</a:t>
            </a:r>
          </a:p>
        </p:txBody>
      </p:sp>
    </p:spTree>
    <p:extLst>
      <p:ext uri="{BB962C8B-B14F-4D97-AF65-F5344CB8AC3E}">
        <p14:creationId xmlns:p14="http://schemas.microsoft.com/office/powerpoint/2010/main" val="139987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Unitary government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unitary state</a:t>
            </a:r>
            <a:r>
              <a:rPr lang="en-US" dirty="0" smtClean="0"/>
              <a:t> is a state governed as one single unit in which the central government is supreme 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United Kingdom </a:t>
            </a:r>
            <a:r>
              <a:rPr lang="en-US" dirty="0" smtClean="0"/>
              <a:t>is an example of a unitary state. (Scotland, Wales</a:t>
            </a:r>
            <a:r>
              <a:rPr lang="en-US" dirty="0"/>
              <a:t>,</a:t>
            </a:r>
            <a:r>
              <a:rPr lang="en-US" dirty="0" smtClean="0"/>
              <a:t> Northern Ireland and England are 4 countries of UK)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Ukraine</a:t>
            </a:r>
            <a:r>
              <a:rPr lang="en-US" dirty="0" smtClean="0"/>
              <a:t> is another example of a unitary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3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owner\Pictures\xmen2un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confederation</a:t>
            </a:r>
            <a:r>
              <a:rPr lang="en-US" dirty="0" smtClean="0"/>
              <a:t> (or </a:t>
            </a:r>
            <a:r>
              <a:rPr lang="en-US" b="1" dirty="0" smtClean="0"/>
              <a:t>confederacy</a:t>
            </a:r>
            <a:r>
              <a:rPr lang="en-US" dirty="0" smtClean="0"/>
              <a:t>), is a union of political units for common action</a:t>
            </a:r>
          </a:p>
          <a:p>
            <a:r>
              <a:rPr lang="en-US" dirty="0"/>
              <a:t>C</a:t>
            </a:r>
            <a:r>
              <a:rPr lang="en-US" dirty="0" smtClean="0"/>
              <a:t>onfederations tend to be established for dealing with critical issues (such as; defense, trade, foreign affairs, or currency)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Confederation Examples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Confederate states of America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Defense/ trade/ currency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European Union</a:t>
            </a:r>
          </a:p>
        </p:txBody>
      </p:sp>
      <p:pic>
        <p:nvPicPr>
          <p:cNvPr id="1027" name="Picture 3" descr="C:\Users\owner\Pictures\EUR_500_obverse_(2002_issue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2598013"/>
            <a:ext cx="4041775" cy="28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Pictures\confederates_in_the_att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27908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837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owner\Pictures\Confederat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458200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48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government based on the principle of federalism, power is shared between the federal government/state governments</a:t>
            </a:r>
          </a:p>
          <a:p>
            <a:r>
              <a:rPr lang="en-US" dirty="0" smtClean="0"/>
              <a:t>The federal government is composed of </a:t>
            </a:r>
            <a:r>
              <a:rPr lang="en-US" dirty="0"/>
              <a:t>3</a:t>
            </a:r>
            <a:r>
              <a:rPr lang="en-US" dirty="0" smtClean="0"/>
              <a:t> branches: legislative, executive and judicial.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7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 are vested by a Constitution, a Congress, the President, and the federal courts/Supreme Court.</a:t>
            </a:r>
          </a:p>
          <a:p>
            <a:endParaRPr lang="en-US" dirty="0"/>
          </a:p>
          <a:p>
            <a:r>
              <a:rPr lang="en-US" dirty="0" smtClean="0"/>
              <a:t>US, Mexico and Austria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211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3: Government/Civics Understanding</vt:lpstr>
      <vt:lpstr>What is a unitary government?</vt:lpstr>
      <vt:lpstr>Unitary government notes</vt:lpstr>
      <vt:lpstr>Federal Government</vt:lpstr>
      <vt:lpstr>Confederation</vt:lpstr>
      <vt:lpstr>Confederation Examples </vt:lpstr>
      <vt:lpstr>PowerPoint Presentation</vt:lpstr>
      <vt:lpstr>Federal Government</vt:lpstr>
      <vt:lpstr>Federal government</vt:lpstr>
      <vt:lpstr>The Galactic Empire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Government/Civics Understanding</dc:title>
  <dc:creator>owner</dc:creator>
  <cp:lastModifiedBy>Windows User</cp:lastModifiedBy>
  <cp:revision>13</cp:revision>
  <dcterms:created xsi:type="dcterms:W3CDTF">2013-10-14T20:42:15Z</dcterms:created>
  <dcterms:modified xsi:type="dcterms:W3CDTF">2014-11-05T19:46:28Z</dcterms:modified>
</cp:coreProperties>
</file>