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7EA6-0E44-4088-8DFF-EAE27B023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D4F29-7471-4FF9-B2E4-E9B13A958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E13E-C638-4D2F-99F3-D91E2C4FA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38D36-12A5-432A-938F-9E18A038D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C6E16-FC70-4B5D-811E-32C73954F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BC0A4-3159-4B5D-AC69-6C7427ECE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39F7E-6051-42D7-9D3A-215E1D803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6FE64-4202-4031-95E4-25751E73E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671D-6F7E-4F70-A83B-766BF9BE7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3962C-BAF1-4BA1-B8F8-CA00EB432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E7448-865E-4C12-A006-A89BC41CE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ADF815-DA35-430F-A752-B3E696C369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9G_bDhxJpxJMScBEo6JzbkF;_ylu=X3oDMTBqMjZqMWxsBHBvcwMyMwRzZWMDc3IEdnRpZAM-/SIG=1ke770map/EXP=1235056625/**http:/images.search.yahoo.com/images/view?back=http%3A%2F%2Fimages.search.yahoo.com%2Fsearch%2Fimages%3Fp%3Dzapatista%2Bflag%26ei%3Dutf-8%26vm%3Dr%26fr%3Dyfp-t-501-s%26fr2%3Dsg-gac%26xargs%3D0%26pstart%3D1%26b%3D19%26ni%3D18&amp;w=200&amp;h=143&amp;imgurl=businessofemotions.typepad.com%2Fdrrm%2Fimages%2F200pxzapatista_flag.jpg&amp;rurl=http%3A%2F%2Fbusinessofemotions.typepad.com%2Fdrrm%2Fabout_this_web_log&amp;size=2.2kB&amp;name=200pxzapatista_flag.jpg&amp;p=zapatista+flag&amp;type=JPG&amp;oid=799f93b9fb952d1e&amp;no=23&amp;tt=39&amp;sigr=11t6f40lb&amp;sigi=122utnjed&amp;sigb=141j3uv1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rds.yahoo.com/_ylt=A9G_bDhxJpxJMScBFo6JzbkF;_ylu=X3oDMTBqajcycGpzBHBvcwMyNwRzZWMDc3IEdnRpZAM-/SIG=1kcdvd65d/EXP=1235056625/**http:/images.search.yahoo.com/images/view?back=http%3A%2F%2Fimages.search.yahoo.com%2Fsearch%2Fimages%3Fp%3Dzapatista%2Bflag%26ei%3Dutf-8%26vm%3Dr%26fr%3Dyfp-t-501-s%26fr2%3Dsg-gac%26xargs%3D0%26pstart%3D1%26b%3D19%26ni%3D18&amp;w=142&amp;h=87&amp;imgurl=www.voanews.com%2Findonesian%2Fimages%2Fmexico.flag.142.jpg&amp;rurl=http%3A%2F%2Fwww.voanews.com%2Findonesian%2Farchive%2F2005-06%2F2005-06-21-voa9.cfm&amp;size=2.4kB&amp;name=mexico.flag.142.jpg&amp;p=zapatista+flag&amp;type=JPG&amp;oid=6916fe6e0f48eab6&amp;no=27&amp;tt=39&amp;sigr=125kn3upb&amp;sigi=11lehk615&amp;sigb=141j3uv1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rds.yahoo.com/_ylt=A9G_bDl4cZxJaNkAR6KJzbkF;_ylu=X3oDMTBqaTFoaGxvBHBvcwMxNwRzZWMDc3IEdnRpZAM-/SIG=1lg556gcj/EXP=1235075832/**http:/images.search.yahoo.com/images/view?back=http%3A%2F%2Fimages.search.yahoo.com%2Fsearch%2Fimages%3Fp%3Dzapatistas%2Bart%26fr%3Dyfp-t-501-s%26ei%3Dutf-8%26vm%3Dr%26x%3Dwrt&amp;w=500&amp;h=375&amp;imgurl=static.flickr.com%2F1135%2F1426013457_0edf2edb3e.jpg&amp;rurl=http%3A%2F%2Fwww.flickr.com%2Fphotos%2F66783241%40N00%2F1426013457%2F&amp;size=214.9kB&amp;name=Chiapas+2&amp;p=zapatistas+art&amp;type=JPG&amp;oid=272305b3ed80e496&amp;fusr=vajra&amp;tit=Chiapas+2&amp;hurl=http%3A%2F%2Fwww.flickr.com%2Fphotos%2F66783241%40N00%2F&amp;no=17&amp;tt=133&amp;sigr=11li22hqd&amp;sigi=11gn6956c&amp;sigb=130abe5me&amp;sigh=11ad2quj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9G_bHLYcZxJGaYArWiJzbkF;_ylu=X3oDMTBqODFpbHJpBHBvcwMzMQRzZWMDc3IEdnRpZAM-/SIG=1pgls4cue/EXP=1235075928/**http:/images.search.yahoo.com/images/view?back=http%3A%2F%2Fimages.search.yahoo.com%2Fsearch%2Fimages%3Fp%3Dzapatistas%2Bart%26ei%3Dutf-8%26vm%3Dr%26fr%3Dyfp-t-501-s%26xargs%3D0%26pstart%3D1%26b%3D19%26ni%3D18&amp;w=375&amp;h=500&amp;imgurl=static.flickr.com%2F1398%2F1317548141_c670135b45.jpg&amp;rurl=http%3A%2F%2Fwww.flickr.com%2Fphotos%2Fborder101%2F1317548141%2F&amp;size=232.3kB&amp;name=Oventik%2C+Chiapas%3A+seeds+of+the+future&amp;p=zapatistas+art&amp;type=JPG&amp;oid=ce189c8895244f82&amp;fusr=ryan+riedel&amp;tit=Oventik%2C+Chiapas%3A+seeds+of+the+future&amp;hurl=http%3A%2F%2Fwww.flickr.com%2Fphotos%2Fborder101%2F&amp;no=31&amp;tt=133&amp;sigr=11i148v1t&amp;sigi=11gb8nqm6&amp;sigb=13m33u2n7&amp;sigh=1173u48n0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rds.yahoo.com/_ylt=A9G_bF.McpxJrIAAGgGJzbkF;_ylu=X3oDMTBqZjhiY2lrBHBvcwM2MARzZWMDc3IEdnRpZAM-/SIG=1ok508e3s/EXP=1235076108/**http:/images.search.yahoo.com/images/view?back=http%3A%2F%2Fimages.search.yahoo.com%2Fsearch%2Fimages%3Fp%3Dzapatistas%2Bart%26ni%3D18%26ei%3Dutf-8%26vm%3Dr%26fr%3Dyfp-t-501-s%26xargs%3D0%26pstart%3D1%26b%3D55&amp;w=500&amp;h=375&amp;imgurl=static.flickr.com%2F1149%2F1317601841_03698d33e1.jpg&amp;rurl=http%3A%2F%2Fwww.flickr.com%2Fphotos%2Fborder101%2F1317601841%2F&amp;size=100.4kB&amp;name=Oventik%2C+Chiapas%3A+dos+caras&amp;p=zapatistas+art&amp;type=JPG&amp;oid=823692dc59fccfec&amp;fusr=ryan+riedel&amp;tit=Oventik%2C+Chiapas%3A+dos+caras&amp;hurl=http%3A%2F%2Fwww.flickr.com%2Fphotos%2Fborder101%2F&amp;no=60&amp;tt=133&amp;sigr=11irbi0eo&amp;sigi=11g0vh74i&amp;sigb=13mma8e2s&amp;sigh=1173u48n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9G_bDseb5xJk1oAD1CJzbkF;_ylu=X3oDMTBpZm5udGl1BHBvcwM1BHNlYwNzcgR2dGlkAw--/SIG=1jsmk7v7m/EXP=1235075230/**http:/images.search.yahoo.com/images/view?back=http%3A%2F%2Fimages.search.yahoo.com%2Fsearch%2Fimages%3F%26p%3Dzapatistas%2Bmexico%26rs%3D1%26fr%3Dyfp-t-501-s%26fr2%3Dtab-web%26vm%3Dr&amp;w=300&amp;h=274&amp;imgurl=www.mindfully.org%2FReform%2F2003%2FMexico-Zapatistas-Politics18aug03.GIF&amp;rurl=http%3A%2F%2Fwww.mindfully.org%2FReform%2F2003%2FMexico-Zapatistas-Politics18aug03.htm&amp;size=4.5kB&amp;name=Mexico-Zapatistas-Politics18aug03.GIF&amp;p=zapatistas+mexico&amp;type=gif&amp;oid=e8cba749bf6a55da&amp;no=5&amp;tt=9,713&amp;sigr=12a3tj9k2&amp;sigi=123b79v0t&amp;sigb=1366ojiu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ds.yahoo.com/_ylt=A9G_bF75b5xJdkkBPI.JzbkF;_ylu=X3oDMTBqdGFzdWxiBHBvcwMxNQRzZWMDc3IEdnRpZAM-/SIG=1m18rfmaq/EXP=1235075449/**http:/images.search.yahoo.com/images/view?back=http%3A%2F%2Fimages.search.yahoo.com%2Fsearch%2Fimages%3Fp%3Dzapatistas%26fr%3Dyfp-t-501-s%26ei%3Dutf-8%26vm%3Dr%26x%3Dwrt&amp;w=500&amp;h=333&amp;imgurl=static.flickr.com%2F1021%2F839125289_1f13462455.jpg&amp;rurl=http%3A%2F%2Fwww.flickr.com%2Fphotos%2Fseven_resist%2F839125289%2F&amp;size=88.7kB&amp;name=EZLN+ZAPATISTAS+STENCIL&amp;p=zapatistas&amp;type=JPG&amp;oid=e9c8b104124c5356&amp;fusr=seven_resist&amp;tit=EZLN+ZAPATISTAS+STENCIL&amp;hurl=http%3A%2F%2Fwww.flickr.com%2Fphotos%2Fseven_resist%2F&amp;no=15&amp;tt=21,275&amp;sigr=11k9mdtjd&amp;sigi=11fuircab&amp;sigb=12s8nu67v&amp;sigh=11aqom4u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57028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44000" cy="1470025"/>
          </a:xfrm>
        </p:spPr>
        <p:txBody>
          <a:bodyPr/>
          <a:lstStyle/>
          <a:p>
            <a:r>
              <a:rPr lang="en-US" sz="7200" b="1" dirty="0">
                <a:solidFill>
                  <a:srgbClr val="FF0000"/>
                </a:solidFill>
              </a:rPr>
              <a:t>Zapatista Guerrilla Movement in Mexico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5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40125"/>
            <a:ext cx="9144000" cy="33178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What is Guerrilla Warfare?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Warfare and combat in which a small group use mobile tactics (ambushes, raids, etc.) to combat a larger and less mobile army. The guerrilla army uses ambush (stealth and surprise) and movement in attacking vulnerable targets in enemy territory.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b="1" dirty="0"/>
              <a:t>Zapatista Army of National Liberation</a:t>
            </a:r>
          </a:p>
          <a:p>
            <a:r>
              <a:rPr lang="en-US" sz="2800" b="1" dirty="0" err="1"/>
              <a:t>Ejercito</a:t>
            </a:r>
            <a:r>
              <a:rPr lang="en-US" sz="2800" b="1" dirty="0"/>
              <a:t> Zapatista de </a:t>
            </a:r>
            <a:r>
              <a:rPr lang="en-US" sz="2800" b="1" dirty="0" err="1"/>
              <a:t>Liberacion</a:t>
            </a:r>
            <a:r>
              <a:rPr lang="en-US" sz="2800" b="1" dirty="0"/>
              <a:t> </a:t>
            </a:r>
            <a:r>
              <a:rPr lang="en-US" sz="2800" b="1" dirty="0" err="1"/>
              <a:t>Nacional</a:t>
            </a:r>
            <a:r>
              <a:rPr lang="en-US" sz="2800" b="1" dirty="0"/>
              <a:t> (ELN)</a:t>
            </a:r>
          </a:p>
          <a:p>
            <a:pPr lvl="2"/>
            <a:r>
              <a:rPr lang="en-US" sz="2800" b="1" dirty="0"/>
              <a:t>Natives that were coffee growers</a:t>
            </a:r>
          </a:p>
          <a:p>
            <a:pPr lvl="2"/>
            <a:r>
              <a:rPr lang="en-US" sz="2800" b="1" dirty="0"/>
              <a:t>Poor people of the Chiapas</a:t>
            </a:r>
          </a:p>
          <a:p>
            <a:r>
              <a:rPr lang="en-US" sz="2800" b="1" dirty="0"/>
              <a:t>Named after </a:t>
            </a:r>
            <a:r>
              <a:rPr lang="en-US" sz="2800" b="1" dirty="0" err="1"/>
              <a:t>Emiliano</a:t>
            </a:r>
            <a:r>
              <a:rPr lang="en-US" sz="2800" b="1" dirty="0"/>
              <a:t> Zapata- supporter of the Mexican Revolution</a:t>
            </a:r>
          </a:p>
        </p:txBody>
      </p:sp>
      <p:pic>
        <p:nvPicPr>
          <p:cNvPr id="3077" name="Picture 5" descr="zapatistas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728913" cy="1909763"/>
          </a:xfrm>
          <a:prstGeom prst="rect">
            <a:avLst/>
          </a:prstGeom>
          <a:noFill/>
        </p:spPr>
      </p:pic>
      <p:pic>
        <p:nvPicPr>
          <p:cNvPr id="3079" name="Picture 7" descr="These kids are being raised to be Zapatistas by Brain Squirrel on Heroi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150" y="0"/>
            <a:ext cx="2990850" cy="1998663"/>
          </a:xfrm>
          <a:prstGeom prst="rect">
            <a:avLst/>
          </a:prstGeom>
          <a:noFill/>
        </p:spPr>
      </p:pic>
      <p:pic>
        <p:nvPicPr>
          <p:cNvPr id="3081" name="Picture 9" descr="vill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168993"/>
            <a:ext cx="2590800" cy="168900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/>
              <a:t>Zapatista Army declared war on the Mexican state of Chiapas. 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They got the world’s attention by taken over several Mexican cities and attacking their military posts. 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 Mexican government sent soldiers and small battles took place.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 Zapatista’s uprising failed, but they did get attention from the world.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13317" name="Picture 5" descr="ezln_199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36576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4419600" cy="3276600"/>
          </a:xfrm>
          <a:prstGeom prst="rect">
            <a:avLst/>
          </a:prstGeom>
          <a:noFill/>
        </p:spPr>
      </p:pic>
      <p:pic>
        <p:nvPicPr>
          <p:cNvPr id="6155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581400"/>
            <a:ext cx="4724400" cy="3276600"/>
          </a:xfrm>
          <a:prstGeom prst="rect">
            <a:avLst/>
          </a:prstGeom>
          <a:noFill/>
        </p:spPr>
      </p:pic>
      <p:pic>
        <p:nvPicPr>
          <p:cNvPr id="6153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419600" cy="3581400"/>
          </a:xfrm>
          <a:prstGeom prst="rect">
            <a:avLst/>
          </a:prstGeom>
          <a:noFill/>
        </p:spPr>
      </p:pic>
      <p:pic>
        <p:nvPicPr>
          <p:cNvPr id="6151" name="Picture 7" descr="Guadalupe Tepeyac, Chiapas: 1 de Enero de 94 I by ryan riedel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81500" y="0"/>
            <a:ext cx="4762500" cy="357187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</a:rPr>
              <a:t>When?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6000" b="1" dirty="0">
                <a:solidFill>
                  <a:schemeClr val="bg1"/>
                </a:solidFill>
              </a:rPr>
              <a:t>January 1, 1994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Mex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895600" cy="42672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6096000" cy="4525963"/>
          </a:xfrm>
        </p:spPr>
        <p:txBody>
          <a:bodyPr/>
          <a:lstStyle/>
          <a:p>
            <a:r>
              <a:rPr lang="en-US" sz="4000" b="1" dirty="0"/>
              <a:t>Chiapas, Mexico</a:t>
            </a:r>
          </a:p>
          <a:p>
            <a:pPr lvl="1"/>
            <a:r>
              <a:rPr lang="en-US" sz="3600" b="1" dirty="0"/>
              <a:t>Some of Mexico’s richest land</a:t>
            </a:r>
          </a:p>
          <a:p>
            <a:pPr lvl="2"/>
            <a:r>
              <a:rPr lang="en-US" sz="3200" b="1" dirty="0"/>
              <a:t>Hydroelectric power</a:t>
            </a:r>
          </a:p>
          <a:p>
            <a:pPr lvl="2"/>
            <a:r>
              <a:rPr lang="en-US" sz="3200" b="1" dirty="0"/>
              <a:t>Natural Gas</a:t>
            </a:r>
          </a:p>
          <a:p>
            <a:pPr lvl="2"/>
            <a:r>
              <a:rPr lang="en-US" sz="3200" b="1" dirty="0"/>
              <a:t>Oil</a:t>
            </a:r>
          </a:p>
          <a:p>
            <a:pPr lvl="2"/>
            <a:r>
              <a:rPr lang="en-US" sz="3200" b="1" dirty="0"/>
              <a:t>Coffee</a:t>
            </a:r>
          </a:p>
          <a:p>
            <a:pPr lvl="1">
              <a:buFontTx/>
              <a:buNone/>
            </a:pP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943600" y="3810000"/>
            <a:ext cx="3200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The sign reads: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You are in Zapatista rebel territory.  Here the people give orders and the government obeys.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219200"/>
            <a:ext cx="5486400" cy="35052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</a:pPr>
            <a:r>
              <a:rPr lang="en-US" sz="1800" b="1" dirty="0"/>
              <a:t>This makes the Chiapas home to some of the poorest people in Mexico.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1800" b="1" dirty="0"/>
              <a:t>Hardest hit are people of Mayan descent.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1800" b="1" dirty="0"/>
              <a:t>Most do not speak Spanish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1800" b="1" dirty="0"/>
              <a:t>Small farms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1800" b="1" dirty="0"/>
              <a:t>Little access to education and healthcare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endParaRPr lang="en-US" sz="1800" b="1" dirty="0"/>
          </a:p>
        </p:txBody>
      </p:sp>
      <p:pic>
        <p:nvPicPr>
          <p:cNvPr id="10247" name="Picture 7" descr="ZAPATISTAS 2 by jaime aval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84150">
            <a:off x="376238" y="342900"/>
            <a:ext cx="3971925" cy="26955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They wanted more land.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NAFTA (North America Free Trade Agreement)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They thought it would increase poverty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Indigenous people (native </a:t>
            </a:r>
            <a:r>
              <a:rPr lang="en-US" sz="2400" b="1" dirty="0" err="1"/>
              <a:t>americans</a:t>
            </a:r>
            <a:r>
              <a:rPr lang="en-US" sz="2400" b="1" dirty="0"/>
              <a:t>) in the Chiapas felt that they were being treated like second class citizens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They wanted more political democracy.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They felt that they were being ignored by the government.</a:t>
            </a:r>
          </a:p>
          <a:p>
            <a:pPr>
              <a:lnSpc>
                <a:spcPct val="90000"/>
              </a:lnSpc>
            </a:pPr>
            <a:r>
              <a:rPr lang="en-US" sz="2400" b="1" dirty="0" err="1"/>
              <a:t>Ther</a:t>
            </a:r>
            <a:r>
              <a:rPr lang="en-US" sz="2400" b="1" dirty="0"/>
              <a:t> best land for farming and ranching is controlled by a few wealthy land owners and they worked with the government to benefit themselves.  (Think: Oligarchy)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They wanted more money to help with poverty.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Outcome</a:t>
            </a:r>
          </a:p>
        </p:txBody>
      </p:sp>
      <p:pic>
        <p:nvPicPr>
          <p:cNvPr id="9221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316922">
            <a:off x="12700" y="269875"/>
            <a:ext cx="2192338" cy="12954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The world agreed with the Zapatistas.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 Mexican government has not done much to help.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They adopted non-violent strategies to get their voice heard.</a:t>
            </a:r>
          </a:p>
          <a:p>
            <a:pPr lvl="2">
              <a:lnSpc>
                <a:spcPct val="90000"/>
              </a:lnSpc>
            </a:pPr>
            <a:r>
              <a:rPr lang="en-US" sz="1800" b="1" dirty="0"/>
              <a:t>Internet</a:t>
            </a:r>
          </a:p>
          <a:p>
            <a:pPr lvl="2">
              <a:lnSpc>
                <a:spcPct val="90000"/>
              </a:lnSpc>
            </a:pPr>
            <a:r>
              <a:rPr lang="en-US" sz="1800" b="1" dirty="0"/>
              <a:t>International speaking-educated people in Mexico and around the world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 indigenous (natives) and peasants of Chiapas have started their own health and education programs.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 uprising was a reminder of what can happen if people are ignored. 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 lvl="1">
              <a:lnSpc>
                <a:spcPct val="90000"/>
              </a:lnSpc>
            </a:pPr>
            <a:endParaRPr lang="en-US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Zapatista Guerrilla Movement in Mexico</vt:lpstr>
      <vt:lpstr>What is Guerrilla Warfare?</vt:lpstr>
      <vt:lpstr>Who?</vt:lpstr>
      <vt:lpstr>What?</vt:lpstr>
      <vt:lpstr>When?</vt:lpstr>
      <vt:lpstr>Where?</vt:lpstr>
      <vt:lpstr>PowerPoint Presentation</vt:lpstr>
      <vt:lpstr>Why?</vt:lpstr>
      <vt:lpstr>Outcome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Zapatista Guerrilla Movement in Mexico</dc:title>
  <dc:creator>briantj</dc:creator>
  <cp:lastModifiedBy>Windows User</cp:lastModifiedBy>
  <cp:revision>7</cp:revision>
  <dcterms:created xsi:type="dcterms:W3CDTF">2009-02-18T15:17:07Z</dcterms:created>
  <dcterms:modified xsi:type="dcterms:W3CDTF">2013-02-11T13:08:22Z</dcterms:modified>
</cp:coreProperties>
</file>